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3"/>
  </p:notesMasterIdLst>
  <p:sldIdLst>
    <p:sldId id="303" r:id="rId2"/>
    <p:sldId id="281" r:id="rId3"/>
    <p:sldId id="284" r:id="rId4"/>
    <p:sldId id="285" r:id="rId5"/>
    <p:sldId id="286" r:id="rId6"/>
    <p:sldId id="287" r:id="rId7"/>
    <p:sldId id="289" r:id="rId8"/>
    <p:sldId id="290" r:id="rId9"/>
    <p:sldId id="288" r:id="rId10"/>
    <p:sldId id="291" r:id="rId11"/>
    <p:sldId id="302"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73"/>
    <p:restoredTop sz="94663"/>
  </p:normalViewPr>
  <p:slideViewPr>
    <p:cSldViewPr snapToGrid="0" snapToObjects="1">
      <p:cViewPr varScale="1">
        <p:scale>
          <a:sx n="123" d="100"/>
          <a:sy n="123" d="100"/>
        </p:scale>
        <p:origin x="11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5FCDB4-EEF5-1240-94BC-9AD121F9D82E}" type="datetimeFigureOut">
              <a:rPr lang="en-VN" smtClean="0"/>
              <a:t>4/13/20</a:t>
            </a:fld>
            <a:endParaRPr lang="en-V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EE22CB-6EF4-8F4A-8F6A-EE847392F4E0}" type="slidenum">
              <a:rPr lang="en-VN" smtClean="0"/>
              <a:t>‹#›</a:t>
            </a:fld>
            <a:endParaRPr lang="en-VN"/>
          </a:p>
        </p:txBody>
      </p:sp>
    </p:spTree>
    <p:extLst>
      <p:ext uri="{BB962C8B-B14F-4D97-AF65-F5344CB8AC3E}">
        <p14:creationId xmlns:p14="http://schemas.microsoft.com/office/powerpoint/2010/main" val="3799679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Yếu tố gì quyết định giới tính ở sinh vật, hay nói cách khác là làm cho nhiều loài sinh vật phân thành 2 giới đực cái? </a:t>
            </a:r>
          </a:p>
          <a:p>
            <a:r>
              <a:rPr lang="vi-VN" sz="1200" b="0" i="0" kern="1200" dirty="0">
                <a:solidFill>
                  <a:schemeClr val="tx1"/>
                </a:solidFill>
                <a:effectLst/>
                <a:latin typeface="+mn-lt"/>
                <a:ea typeface="+mn-ea"/>
                <a:cs typeface="+mn-cs"/>
              </a:rPr>
              <a:t>Ở người, sinh trai gái là do bố hay mẹ quyết định? </a:t>
            </a:r>
          </a:p>
          <a:p>
            <a:r>
              <a:rPr lang="vi-VN" sz="1200" b="0" i="0" kern="1200" dirty="0">
                <a:solidFill>
                  <a:schemeClr val="tx1"/>
                </a:solidFill>
                <a:effectLst/>
                <a:latin typeface="+mn-lt"/>
                <a:ea typeface="+mn-ea"/>
                <a:cs typeface="+mn-cs"/>
              </a:rPr>
              <a:t>Vì sao một số tính trạng lại thường xuất hiện ở một giới nào đó? Chẳng hạn như bệnh máu khó đông, mù màu thường thấy ở nam giới, rất hiếm khi gặp ở nữ giới?</a:t>
            </a:r>
            <a:endParaRPr lang="vi-VN" dirty="0"/>
          </a:p>
        </p:txBody>
      </p:sp>
      <p:sp>
        <p:nvSpPr>
          <p:cNvPr id="4" name="Slide Number Placeholder 3"/>
          <p:cNvSpPr>
            <a:spLocks noGrp="1"/>
          </p:cNvSpPr>
          <p:nvPr>
            <p:ph type="sldNum" sz="quarter" idx="10"/>
          </p:nvPr>
        </p:nvSpPr>
        <p:spPr/>
        <p:txBody>
          <a:bodyPr/>
          <a:lstStyle/>
          <a:p>
            <a:fld id="{B413B097-649E-4157-BCE1-9367DD819448}" type="slidenum">
              <a:rPr lang="vi-VN" smtClean="0"/>
              <a:t>2</a:t>
            </a:fld>
            <a:endParaRPr lang="vi-VN"/>
          </a:p>
        </p:txBody>
      </p:sp>
    </p:spTree>
    <p:extLst>
      <p:ext uri="{BB962C8B-B14F-4D97-AF65-F5344CB8AC3E}">
        <p14:creationId xmlns:p14="http://schemas.microsoft.com/office/powerpoint/2010/main" val="3038282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868782-E408-2C49-A2DE-E0C92F429B29}" type="datetimeFigureOut">
              <a:rPr lang="en-VN" smtClean="0"/>
              <a:t>4/13/20</a:t>
            </a:fld>
            <a:endParaRPr lang="en-VN"/>
          </a:p>
        </p:txBody>
      </p:sp>
      <p:sp>
        <p:nvSpPr>
          <p:cNvPr id="5" name="Footer Placeholder 4"/>
          <p:cNvSpPr>
            <a:spLocks noGrp="1"/>
          </p:cNvSpPr>
          <p:nvPr>
            <p:ph type="ftr" sz="quarter" idx="11"/>
          </p:nvPr>
        </p:nvSpPr>
        <p:spPr/>
        <p:txBody>
          <a:bodyPr/>
          <a:lstStyle/>
          <a:p>
            <a:endParaRPr lang="en-VN"/>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32004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868782-E408-2C49-A2DE-E0C92F429B29}" type="datetimeFigureOut">
              <a:rPr lang="en-VN" smtClean="0"/>
              <a:t>4/13/20</a:t>
            </a:fld>
            <a:endParaRPr lang="en-VN"/>
          </a:p>
        </p:txBody>
      </p:sp>
      <p:sp>
        <p:nvSpPr>
          <p:cNvPr id="5" name="Footer Placeholder 4"/>
          <p:cNvSpPr>
            <a:spLocks noGrp="1"/>
          </p:cNvSpPr>
          <p:nvPr>
            <p:ph type="ftr" sz="quarter" idx="11"/>
          </p:nvPr>
        </p:nvSpPr>
        <p:spPr/>
        <p:txBody>
          <a:bodyPr/>
          <a:lstStyle/>
          <a:p>
            <a:endParaRPr lang="en-VN"/>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1403527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868782-E408-2C49-A2DE-E0C92F429B29}" type="datetimeFigureOut">
              <a:rPr lang="en-VN" smtClean="0"/>
              <a:t>4/13/20</a:t>
            </a:fld>
            <a:endParaRPr lang="en-VN"/>
          </a:p>
        </p:txBody>
      </p:sp>
      <p:sp>
        <p:nvSpPr>
          <p:cNvPr id="5" name="Footer Placeholder 4"/>
          <p:cNvSpPr>
            <a:spLocks noGrp="1"/>
          </p:cNvSpPr>
          <p:nvPr>
            <p:ph type="ftr" sz="quarter" idx="11"/>
          </p:nvPr>
        </p:nvSpPr>
        <p:spPr/>
        <p:txBody>
          <a:bodyPr/>
          <a:lstStyle/>
          <a:p>
            <a:endParaRPr lang="en-VN"/>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B63DD8F-7C18-6649-ADFB-4EC91210BF25}" type="slidenum">
              <a:rPr lang="en-VN" smtClean="0"/>
              <a:t>‹#›</a:t>
            </a:fld>
            <a:endParaRPr lang="en-VN"/>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54920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B868782-E408-2C49-A2DE-E0C92F429B29}" type="datetimeFigureOut">
              <a:rPr lang="en-VN" smtClean="0"/>
              <a:t>4/13/20</a:t>
            </a:fld>
            <a:endParaRPr lang="en-VN"/>
          </a:p>
        </p:txBody>
      </p:sp>
      <p:sp>
        <p:nvSpPr>
          <p:cNvPr id="6" name="Footer Placeholder 5"/>
          <p:cNvSpPr>
            <a:spLocks noGrp="1"/>
          </p:cNvSpPr>
          <p:nvPr>
            <p:ph type="ftr" sz="quarter" idx="11"/>
          </p:nvPr>
        </p:nvSpPr>
        <p:spPr/>
        <p:txBody>
          <a:bodyPr/>
          <a:lstStyle/>
          <a:p>
            <a:endParaRPr lang="en-VN"/>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938463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B868782-E408-2C49-A2DE-E0C92F429B29}" type="datetimeFigureOut">
              <a:rPr lang="en-VN" smtClean="0"/>
              <a:t>4/13/20</a:t>
            </a:fld>
            <a:endParaRPr lang="en-VN"/>
          </a:p>
        </p:txBody>
      </p:sp>
      <p:sp>
        <p:nvSpPr>
          <p:cNvPr id="6" name="Footer Placeholder 5"/>
          <p:cNvSpPr>
            <a:spLocks noGrp="1"/>
          </p:cNvSpPr>
          <p:nvPr>
            <p:ph type="ftr" sz="quarter" idx="11"/>
          </p:nvPr>
        </p:nvSpPr>
        <p:spPr/>
        <p:txBody>
          <a:bodyPr/>
          <a:lstStyle/>
          <a:p>
            <a:endParaRPr lang="en-VN"/>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B63DD8F-7C18-6649-ADFB-4EC91210BF25}" type="slidenum">
              <a:rPr lang="en-VN" smtClean="0"/>
              <a:t>‹#›</a:t>
            </a:fld>
            <a:endParaRPr lang="en-VN"/>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2796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B868782-E408-2C49-A2DE-E0C92F429B29}" type="datetimeFigureOut">
              <a:rPr lang="en-VN" smtClean="0"/>
              <a:t>4/13/20</a:t>
            </a:fld>
            <a:endParaRPr lang="en-VN"/>
          </a:p>
        </p:txBody>
      </p:sp>
      <p:sp>
        <p:nvSpPr>
          <p:cNvPr id="6" name="Footer Placeholder 5"/>
          <p:cNvSpPr>
            <a:spLocks noGrp="1"/>
          </p:cNvSpPr>
          <p:nvPr>
            <p:ph type="ftr" sz="quarter" idx="11"/>
          </p:nvPr>
        </p:nvSpPr>
        <p:spPr/>
        <p:txBody>
          <a:bodyPr/>
          <a:lstStyle/>
          <a:p>
            <a:endParaRPr lang="en-VN"/>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9031327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868782-E408-2C49-A2DE-E0C92F429B29}" type="datetimeFigureOut">
              <a:rPr lang="en-VN" smtClean="0"/>
              <a:t>4/13/20</a:t>
            </a:fld>
            <a:endParaRPr lang="en-VN"/>
          </a:p>
        </p:txBody>
      </p:sp>
      <p:sp>
        <p:nvSpPr>
          <p:cNvPr id="5" name="Footer Placeholder 4"/>
          <p:cNvSpPr>
            <a:spLocks noGrp="1"/>
          </p:cNvSpPr>
          <p:nvPr>
            <p:ph type="ftr" sz="quarter" idx="11"/>
          </p:nvPr>
        </p:nvSpPr>
        <p:spPr/>
        <p:txBody>
          <a:bodyPr/>
          <a:lstStyle/>
          <a:p>
            <a:endParaRPr lang="en-VN"/>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3695616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868782-E408-2C49-A2DE-E0C92F429B29}" type="datetimeFigureOut">
              <a:rPr lang="en-VN" smtClean="0"/>
              <a:t>4/13/20</a:t>
            </a:fld>
            <a:endParaRPr lang="en-VN"/>
          </a:p>
        </p:txBody>
      </p:sp>
      <p:sp>
        <p:nvSpPr>
          <p:cNvPr id="5" name="Footer Placeholder 4"/>
          <p:cNvSpPr>
            <a:spLocks noGrp="1"/>
          </p:cNvSpPr>
          <p:nvPr>
            <p:ph type="ftr" sz="quarter" idx="11"/>
          </p:nvPr>
        </p:nvSpPr>
        <p:spPr/>
        <p:txBody>
          <a:bodyPr/>
          <a:lstStyle/>
          <a:p>
            <a:endParaRPr lang="en-VN"/>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3780106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868782-E408-2C49-A2DE-E0C92F429B29}" type="datetimeFigureOut">
              <a:rPr lang="en-VN" smtClean="0"/>
              <a:t>4/13/20</a:t>
            </a:fld>
            <a:endParaRPr lang="en-VN"/>
          </a:p>
        </p:txBody>
      </p:sp>
      <p:sp>
        <p:nvSpPr>
          <p:cNvPr id="5" name="Footer Placeholder 4"/>
          <p:cNvSpPr>
            <a:spLocks noGrp="1"/>
          </p:cNvSpPr>
          <p:nvPr>
            <p:ph type="ftr" sz="quarter" idx="11"/>
          </p:nvPr>
        </p:nvSpPr>
        <p:spPr/>
        <p:txBody>
          <a:bodyPr/>
          <a:lstStyle/>
          <a:p>
            <a:endParaRPr lang="en-VN"/>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1759057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868782-E408-2C49-A2DE-E0C92F429B29}" type="datetimeFigureOut">
              <a:rPr lang="en-VN" smtClean="0"/>
              <a:t>4/13/20</a:t>
            </a:fld>
            <a:endParaRPr lang="en-VN"/>
          </a:p>
        </p:txBody>
      </p:sp>
      <p:sp>
        <p:nvSpPr>
          <p:cNvPr id="5" name="Footer Placeholder 4"/>
          <p:cNvSpPr>
            <a:spLocks noGrp="1"/>
          </p:cNvSpPr>
          <p:nvPr>
            <p:ph type="ftr" sz="quarter" idx="11"/>
          </p:nvPr>
        </p:nvSpPr>
        <p:spPr/>
        <p:txBody>
          <a:bodyPr/>
          <a:lstStyle/>
          <a:p>
            <a:endParaRPr lang="en-VN"/>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813056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868782-E408-2C49-A2DE-E0C92F429B29}" type="datetimeFigureOut">
              <a:rPr lang="en-VN" smtClean="0"/>
              <a:t>4/13/20</a:t>
            </a:fld>
            <a:endParaRPr lang="en-VN"/>
          </a:p>
        </p:txBody>
      </p:sp>
      <p:sp>
        <p:nvSpPr>
          <p:cNvPr id="6" name="Footer Placeholder 5"/>
          <p:cNvSpPr>
            <a:spLocks noGrp="1"/>
          </p:cNvSpPr>
          <p:nvPr>
            <p:ph type="ftr" sz="quarter" idx="11"/>
          </p:nvPr>
        </p:nvSpPr>
        <p:spPr/>
        <p:txBody>
          <a:bodyPr/>
          <a:lstStyle/>
          <a:p>
            <a:endParaRPr lang="en-VN"/>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2260981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868782-E408-2C49-A2DE-E0C92F429B29}" type="datetimeFigureOut">
              <a:rPr lang="en-VN" smtClean="0"/>
              <a:t>4/13/20</a:t>
            </a:fld>
            <a:endParaRPr lang="en-VN"/>
          </a:p>
        </p:txBody>
      </p:sp>
      <p:sp>
        <p:nvSpPr>
          <p:cNvPr id="8" name="Footer Placeholder 7"/>
          <p:cNvSpPr>
            <a:spLocks noGrp="1"/>
          </p:cNvSpPr>
          <p:nvPr>
            <p:ph type="ftr" sz="quarter" idx="11"/>
          </p:nvPr>
        </p:nvSpPr>
        <p:spPr/>
        <p:txBody>
          <a:bodyPr/>
          <a:lstStyle/>
          <a:p>
            <a:endParaRPr lang="en-VN"/>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769879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868782-E408-2C49-A2DE-E0C92F429B29}" type="datetimeFigureOut">
              <a:rPr lang="en-VN" smtClean="0"/>
              <a:t>4/13/20</a:t>
            </a:fld>
            <a:endParaRPr lang="en-VN"/>
          </a:p>
        </p:txBody>
      </p:sp>
      <p:sp>
        <p:nvSpPr>
          <p:cNvPr id="4" name="Footer Placeholder 3"/>
          <p:cNvSpPr>
            <a:spLocks noGrp="1"/>
          </p:cNvSpPr>
          <p:nvPr>
            <p:ph type="ftr" sz="quarter" idx="11"/>
          </p:nvPr>
        </p:nvSpPr>
        <p:spPr/>
        <p:txBody>
          <a:bodyPr/>
          <a:lstStyle/>
          <a:p>
            <a:endParaRPr lang="en-VN"/>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520849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868782-E408-2C49-A2DE-E0C92F429B29}" type="datetimeFigureOut">
              <a:rPr lang="en-VN" smtClean="0"/>
              <a:t>4/13/20</a:t>
            </a:fld>
            <a:endParaRPr lang="en-VN"/>
          </a:p>
        </p:txBody>
      </p:sp>
      <p:sp>
        <p:nvSpPr>
          <p:cNvPr id="3" name="Footer Placeholder 2"/>
          <p:cNvSpPr>
            <a:spLocks noGrp="1"/>
          </p:cNvSpPr>
          <p:nvPr>
            <p:ph type="ftr" sz="quarter" idx="11"/>
          </p:nvPr>
        </p:nvSpPr>
        <p:spPr/>
        <p:txBody>
          <a:bodyPr/>
          <a:lstStyle/>
          <a:p>
            <a:endParaRPr lang="en-VN"/>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2642878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868782-E408-2C49-A2DE-E0C92F429B29}" type="datetimeFigureOut">
              <a:rPr lang="en-VN" smtClean="0"/>
              <a:t>4/13/20</a:t>
            </a:fld>
            <a:endParaRPr lang="en-VN"/>
          </a:p>
        </p:txBody>
      </p:sp>
      <p:sp>
        <p:nvSpPr>
          <p:cNvPr id="6" name="Footer Placeholder 5"/>
          <p:cNvSpPr>
            <a:spLocks noGrp="1"/>
          </p:cNvSpPr>
          <p:nvPr>
            <p:ph type="ftr" sz="quarter" idx="11"/>
          </p:nvPr>
        </p:nvSpPr>
        <p:spPr/>
        <p:txBody>
          <a:bodyPr/>
          <a:lstStyle/>
          <a:p>
            <a:endParaRPr lang="en-VN"/>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3158837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868782-E408-2C49-A2DE-E0C92F429B29}" type="datetimeFigureOut">
              <a:rPr lang="en-VN" smtClean="0"/>
              <a:t>4/13/20</a:t>
            </a:fld>
            <a:endParaRPr lang="en-VN"/>
          </a:p>
        </p:txBody>
      </p:sp>
      <p:sp>
        <p:nvSpPr>
          <p:cNvPr id="6" name="Footer Placeholder 5"/>
          <p:cNvSpPr>
            <a:spLocks noGrp="1"/>
          </p:cNvSpPr>
          <p:nvPr>
            <p:ph type="ftr" sz="quarter" idx="11"/>
          </p:nvPr>
        </p:nvSpPr>
        <p:spPr/>
        <p:txBody>
          <a:bodyPr/>
          <a:lstStyle/>
          <a:p>
            <a:endParaRPr lang="en-VN"/>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B63DD8F-7C18-6649-ADFB-4EC91210BF25}" type="slidenum">
              <a:rPr lang="en-VN" smtClean="0"/>
              <a:t>‹#›</a:t>
            </a:fld>
            <a:endParaRPr lang="en-VN"/>
          </a:p>
        </p:txBody>
      </p:sp>
    </p:spTree>
    <p:extLst>
      <p:ext uri="{BB962C8B-B14F-4D97-AF65-F5344CB8AC3E}">
        <p14:creationId xmlns:p14="http://schemas.microsoft.com/office/powerpoint/2010/main" val="3750102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FB868782-E408-2C49-A2DE-E0C92F429B29}" type="datetimeFigureOut">
              <a:rPr lang="en-VN" smtClean="0"/>
              <a:t>4/13/20</a:t>
            </a:fld>
            <a:endParaRPr lang="en-VN"/>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VN"/>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9B63DD8F-7C18-6649-ADFB-4EC91210BF25}" type="slidenum">
              <a:rPr lang="en-VN" smtClean="0"/>
              <a:t>‹#›</a:t>
            </a:fld>
            <a:endParaRPr lang="en-VN"/>
          </a:p>
        </p:txBody>
      </p:sp>
    </p:spTree>
    <p:extLst>
      <p:ext uri="{BB962C8B-B14F-4D97-AF65-F5344CB8AC3E}">
        <p14:creationId xmlns:p14="http://schemas.microsoft.com/office/powerpoint/2010/main" val="7808297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p7.c3bhhtphcm@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920D6-237D-8B48-99F9-4F1E3E8DC7B3}"/>
              </a:ext>
            </a:extLst>
          </p:cNvPr>
          <p:cNvSpPr>
            <a:spLocks noGrp="1"/>
          </p:cNvSpPr>
          <p:nvPr>
            <p:ph type="title"/>
          </p:nvPr>
        </p:nvSpPr>
        <p:spPr/>
        <p:txBody>
          <a:bodyPr>
            <a:normAutofit/>
          </a:bodyPr>
          <a:lstStyle/>
          <a:p>
            <a:pPr algn="ctr"/>
            <a:r>
              <a:rPr lang="en-VN" sz="6000" b="1" dirty="0">
                <a:latin typeface="Calibri" panose="020F0502020204030204" pitchFamily="34" charset="0"/>
                <a:cs typeface="Calibri" panose="020F0502020204030204" pitchFamily="34" charset="0"/>
              </a:rPr>
              <a:t>YÊU CẦU MÔN HỌC</a:t>
            </a:r>
            <a:endParaRPr lang="en-VN" sz="6000" dirty="0"/>
          </a:p>
        </p:txBody>
      </p:sp>
      <p:sp>
        <p:nvSpPr>
          <p:cNvPr id="3" name="Content Placeholder 2">
            <a:extLst>
              <a:ext uri="{FF2B5EF4-FFF2-40B4-BE49-F238E27FC236}">
                <a16:creationId xmlns:a16="http://schemas.microsoft.com/office/drawing/2014/main" id="{D4C03F47-C033-5447-AC28-95DA939DFC9A}"/>
              </a:ext>
            </a:extLst>
          </p:cNvPr>
          <p:cNvSpPr>
            <a:spLocks noGrp="1"/>
          </p:cNvSpPr>
          <p:nvPr>
            <p:ph idx="1"/>
          </p:nvPr>
        </p:nvSpPr>
        <p:spPr/>
        <p:txBody>
          <a:bodyPr>
            <a:normAutofit fontScale="92500" lnSpcReduction="20000"/>
          </a:bodyPr>
          <a:lstStyle/>
          <a:p>
            <a:r>
              <a:rPr lang="en-VN" sz="2000" b="1" dirty="0">
                <a:latin typeface="Calibri" panose="020F0502020204030204" pitchFamily="34" charset="0"/>
                <a:cs typeface="Calibri" panose="020F0502020204030204" pitchFamily="34" charset="0"/>
              </a:rPr>
              <a:t>1/ Học sinh đọc tài liệu học tập “môn Chạy tiếp sức” dưới đây.</a:t>
            </a:r>
          </a:p>
          <a:p>
            <a:r>
              <a:rPr lang="en-VN" sz="2000" b="1" dirty="0">
                <a:latin typeface="Calibri" panose="020F0502020204030204" pitchFamily="34" charset="0"/>
                <a:cs typeface="Calibri" panose="020F0502020204030204" pitchFamily="34" charset="0"/>
              </a:rPr>
              <a:t>2/ Học sinh </a:t>
            </a:r>
            <a:r>
              <a:rPr lang="en-VN" sz="2000" b="1" dirty="0">
                <a:highlight>
                  <a:srgbClr val="FFFF00"/>
                </a:highlight>
                <a:latin typeface="Calibri" panose="020F0502020204030204" pitchFamily="34" charset="0"/>
                <a:cs typeface="Calibri" panose="020F0502020204030204" pitchFamily="34" charset="0"/>
              </a:rPr>
              <a:t>trả lời các vấn đề sau ra giấy (viết tay) cho bài kiểm tra 15 phút:</a:t>
            </a:r>
          </a:p>
          <a:p>
            <a:r>
              <a:rPr lang="en-VN" sz="2000" b="1" dirty="0">
                <a:latin typeface="Calibri" panose="020F0502020204030204" pitchFamily="34" charset="0"/>
                <a:cs typeface="Calibri" panose="020F0502020204030204" pitchFamily="34" charset="0"/>
              </a:rPr>
              <a:t>a/ Trình bày kĩ thuật trao và nhận tín gậy?</a:t>
            </a:r>
          </a:p>
          <a:p>
            <a:r>
              <a:rPr lang="en-VN" sz="2000" b="1" dirty="0">
                <a:latin typeface="Calibri" panose="020F0502020204030204" pitchFamily="34" charset="0"/>
                <a:cs typeface="Calibri" panose="020F0502020204030204" pitchFamily="34" charset="0"/>
              </a:rPr>
              <a:t>b/ Nêu một số động tác bổ trợ cho môn Chạy tiếp sức?</a:t>
            </a:r>
          </a:p>
          <a:p>
            <a:r>
              <a:rPr lang="en-VN" sz="2000" b="1" dirty="0">
                <a:latin typeface="Calibri" panose="020F0502020204030204" pitchFamily="34" charset="0"/>
                <a:cs typeface="Calibri" panose="020F0502020204030204" pitchFamily="34" charset="0"/>
              </a:rPr>
              <a:t>c/ Các lỗi thường mắc khi chạy trao nhận gậy?</a:t>
            </a:r>
          </a:p>
          <a:p>
            <a:r>
              <a:rPr lang="en-VN" sz="2000" b="1" dirty="0">
                <a:latin typeface="Calibri" panose="020F0502020204030204" pitchFamily="34" charset="0"/>
                <a:cs typeface="Calibri" panose="020F0502020204030204" pitchFamily="34" charset="0"/>
              </a:rPr>
              <a:t>d/ Trình bày một số nội dung trong luật thi đấu môn Chạy tiếp sức?</a:t>
            </a:r>
          </a:p>
          <a:p>
            <a:r>
              <a:rPr lang="en-VN" sz="2000" b="1" dirty="0">
                <a:highlight>
                  <a:srgbClr val="FF0000"/>
                </a:highlight>
                <a:latin typeface="Calibri" panose="020F0502020204030204" pitchFamily="34" charset="0"/>
                <a:cs typeface="Calibri" panose="020F0502020204030204" pitchFamily="34" charset="0"/>
              </a:rPr>
              <a:t>HẠN CHỐT NỘP BÀI: TRƯỚC 17 GIỜ NGÀY 25/04/2020</a:t>
            </a:r>
          </a:p>
          <a:p>
            <a:r>
              <a:rPr lang="en-VN" sz="2000" b="1">
                <a:highlight>
                  <a:srgbClr val="FF0000"/>
                </a:highlight>
                <a:latin typeface="Calibri" panose="020F0502020204030204" pitchFamily="34" charset="0"/>
                <a:cs typeface="Calibri" panose="020F0502020204030204" pitchFamily="34" charset="0"/>
              </a:rPr>
              <a:t>NỘP BÀI QUA: hien.c3tphcm@gmail.com</a:t>
            </a:r>
            <a:endParaRPr lang="en-VN" sz="2000" b="1" dirty="0">
              <a:highlight>
                <a:srgbClr val="FF0000"/>
              </a:highlight>
              <a:latin typeface="Calibri" panose="020F0502020204030204" pitchFamily="34" charset="0"/>
              <a:cs typeface="Calibri" panose="020F0502020204030204" pitchFamily="34" charset="0"/>
            </a:endParaRPr>
          </a:p>
          <a:p>
            <a:pPr marL="0" indent="0">
              <a:buNone/>
            </a:pPr>
            <a:endParaRPr lang="en-VN" sz="2000" b="1" dirty="0">
              <a:highlight>
                <a:srgbClr val="FF0000"/>
              </a:highlight>
              <a:latin typeface="Calibri" panose="020F0502020204030204" pitchFamily="34" charset="0"/>
              <a:cs typeface="Calibri" panose="020F0502020204030204" pitchFamily="34" charset="0"/>
            </a:endParaRPr>
          </a:p>
          <a:p>
            <a:endParaRPr lang="en-VN"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06831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177DAD0-FEE5-2C48-BC53-23BEFB5BB8AC}"/>
              </a:ext>
            </a:extLst>
          </p:cNvPr>
          <p:cNvSpPr txBox="1"/>
          <p:nvPr/>
        </p:nvSpPr>
        <p:spPr>
          <a:xfrm>
            <a:off x="1945201" y="624110"/>
            <a:ext cx="6589198" cy="2862322"/>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Phương</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pháp</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trọng</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tài</a:t>
            </a:r>
            <a:r>
              <a:rPr lang="en-US" sz="2000" b="1" dirty="0">
                <a:latin typeface="Calibri" panose="020F0502020204030204" pitchFamily="34" charset="0"/>
                <a:cs typeface="Calibri" panose="020F0502020204030204" pitchFamily="34" charset="0"/>
              </a:rPr>
              <a: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Có</a:t>
            </a:r>
            <a:r>
              <a:rPr lang="en-US" sz="2000" dirty="0">
                <a:latin typeface="Calibri" panose="020F0502020204030204" pitchFamily="34" charset="0"/>
                <a:cs typeface="Calibri" panose="020F0502020204030204" pitchFamily="34" charset="0"/>
              </a:rPr>
              <a:t> 4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làm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nhiệm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vụ</a:t>
            </a:r>
            <a:endParaRPr lang="en-VN" sz="2000"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a:t>
            </a:r>
            <a:r>
              <a:rPr lang="en-US" sz="2000" b="1" dirty="0" err="1">
                <a:latin typeface="Calibri" panose="020F0502020204030204" pitchFamily="34" charset="0"/>
                <a:cs typeface="Calibri" panose="020F0502020204030204" pitchFamily="34" charset="0"/>
              </a:rPr>
              <a:t>Kiểm</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tra</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kỹ</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thuật</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phối</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hợp</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trao</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và</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nhận</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tín</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gậy</a:t>
            </a:r>
            <a:endParaRPr lang="en-V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 </a:t>
            </a:r>
            <a:r>
              <a:rPr lang="en-US" sz="2000" dirty="0" err="1">
                <a:latin typeface="Calibri" panose="020F0502020204030204" pitchFamily="34" charset="0"/>
                <a:cs typeface="Calibri" panose="020F0502020204030204" pitchFamily="34" charset="0"/>
              </a:rPr>
              <a:t>Yêu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cầu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học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sinh</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ổn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định</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nghiêm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túc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nghe</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giáo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viên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phô</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biến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cô</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gắng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phát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huy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hết</a:t>
            </a:r>
            <a:r>
              <a:rPr lang="en-US" sz="2000" dirty="0">
                <a:latin typeface="Calibri" panose="020F0502020204030204" pitchFamily="34" charset="0"/>
                <a:cs typeface="Calibri" panose="020F0502020204030204" pitchFamily="34" charset="0"/>
              </a:rPr>
              <a:t> khả </a:t>
            </a:r>
            <a:r>
              <a:rPr lang="en-US" sz="2000" dirty="0" err="1">
                <a:latin typeface="Calibri" panose="020F0502020204030204" pitchFamily="34" charset="0"/>
                <a:cs typeface="Calibri" panose="020F0502020204030204" pitchFamily="34" charset="0"/>
              </a:rPr>
              <a:t>năng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trong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lúc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kiểm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a:t>
            </a:r>
            <a:endParaRPr lang="en-VN" sz="2000"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Cách</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thức</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đánh</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gia</a:t>
            </a:r>
            <a:r>
              <a:rPr lang="en-US" sz="2000" b="1" dirty="0">
                <a:latin typeface="Calibri" panose="020F0502020204030204" pitchFamily="34" charset="0"/>
                <a:cs typeface="Calibri" panose="020F0502020204030204" pitchFamily="34" charset="0"/>
              </a:rPr>
              <a:t>́:</a:t>
            </a:r>
            <a:endParaRPr lang="en-V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Kiểm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thuật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nhận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tín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gậy</a:t>
            </a:r>
            <a:endParaRPr lang="en-V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Tốc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độ</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trong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quá</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trình</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endParaRPr lang="en-V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Mỗi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lần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kiểm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a:t>
            </a:r>
            <a:r>
              <a:rPr lang="en-US" sz="2000" dirty="0">
                <a:latin typeface="Calibri" panose="020F0502020204030204" pitchFamily="34" charset="0"/>
                <a:cs typeface="Calibri" panose="020F0502020204030204" pitchFamily="34" charset="0"/>
              </a:rPr>
              <a:t> 2 </a:t>
            </a:r>
            <a:r>
              <a:rPr lang="en-US" sz="2000" dirty="0" err="1">
                <a:latin typeface="Calibri" panose="020F0502020204030204" pitchFamily="34" charset="0"/>
                <a:cs typeface="Calibri" panose="020F0502020204030204" pitchFamily="34" charset="0"/>
              </a:rPr>
              <a:t>ô</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4 </a:t>
            </a:r>
            <a:r>
              <a:rPr lang="en-US" sz="2000" dirty="0" err="1">
                <a:latin typeface="Calibri" panose="020F0502020204030204" pitchFamily="34" charset="0"/>
                <a:cs typeface="Calibri" panose="020F0502020204030204" pitchFamily="34" charset="0"/>
              </a:rPr>
              <a:t>học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sinh</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thực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hiện</a:t>
            </a:r>
            <a:r>
              <a:rPr lang="en-US" sz="2000" dirty="0">
                <a:latin typeface="Calibri" panose="020F0502020204030204" pitchFamily="34" charset="0"/>
                <a:cs typeface="Calibri" panose="020F0502020204030204" pitchFamily="34" charset="0"/>
              </a:rPr>
              <a:t> 1 </a:t>
            </a:r>
            <a:r>
              <a:rPr lang="en-US" sz="2000" dirty="0" err="1">
                <a:latin typeface="Calibri" panose="020F0502020204030204" pitchFamily="34" charset="0"/>
                <a:cs typeface="Calibri" panose="020F0502020204030204" pitchFamily="34" charset="0"/>
              </a:rPr>
              <a:t>lần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và</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đúng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ô</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của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mình</a:t>
            </a:r>
            <a:endParaRPr lang="en-US" altLang="en-VN" sz="2000" dirty="0">
              <a:latin typeface="Calibri" panose="020F0502020204030204" pitchFamily="34" charset="0"/>
              <a:cs typeface="Calibri" panose="020F0502020204030204" pitchFamily="34" charset="0"/>
            </a:endParaRPr>
          </a:p>
        </p:txBody>
      </p:sp>
      <p:pic>
        <p:nvPicPr>
          <p:cNvPr id="5" name="Content Placeholder 7">
            <a:extLst>
              <a:ext uri="{FF2B5EF4-FFF2-40B4-BE49-F238E27FC236}">
                <a16:creationId xmlns:a16="http://schemas.microsoft.com/office/drawing/2014/main" id="{2F6EFE33-D009-AC40-8BC3-4C9CDDE50610}"/>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45201" y="3486432"/>
            <a:ext cx="6589198" cy="2804890"/>
          </a:xfrm>
          <a:prstGeom prst="rect">
            <a:avLst/>
          </a:prstGeom>
          <a:noFill/>
          <a:ln>
            <a:noFill/>
          </a:ln>
        </p:spPr>
      </p:pic>
    </p:spTree>
    <p:extLst>
      <p:ext uri="{BB962C8B-B14F-4D97-AF65-F5344CB8AC3E}">
        <p14:creationId xmlns:p14="http://schemas.microsoft.com/office/powerpoint/2010/main" val="2235344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5" name="Rectangle 11">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9144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9AD39C-3300-6043-9EE7-CAAF804BD56E}"/>
              </a:ext>
            </a:extLst>
          </p:cNvPr>
          <p:cNvSpPr>
            <a:spLocks noGrp="1"/>
          </p:cNvSpPr>
          <p:nvPr>
            <p:ph type="title"/>
          </p:nvPr>
        </p:nvSpPr>
        <p:spPr>
          <a:xfrm>
            <a:off x="486918" y="645106"/>
            <a:ext cx="2737709" cy="1259894"/>
          </a:xfrm>
        </p:spPr>
        <p:txBody>
          <a:bodyPr>
            <a:normAutofit/>
          </a:bodyPr>
          <a:lstStyle/>
          <a:p>
            <a:endParaRPr lang="en-VN"/>
          </a:p>
        </p:txBody>
      </p:sp>
      <p:sp>
        <p:nvSpPr>
          <p:cNvPr id="14" name="Rectangle 13">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7" name="Content Placeholder 8">
            <a:extLst>
              <a:ext uri="{FF2B5EF4-FFF2-40B4-BE49-F238E27FC236}">
                <a16:creationId xmlns:a16="http://schemas.microsoft.com/office/drawing/2014/main" id="{0A0A5936-8A6A-4AE2-9A40-A6D9AABDDB95}"/>
              </a:ext>
            </a:extLst>
          </p:cNvPr>
          <p:cNvSpPr>
            <a:spLocks noGrp="1"/>
          </p:cNvSpPr>
          <p:nvPr>
            <p:ph idx="1"/>
          </p:nvPr>
        </p:nvSpPr>
        <p:spPr>
          <a:xfrm>
            <a:off x="486918" y="2133600"/>
            <a:ext cx="2737709" cy="3759253"/>
          </a:xfrm>
        </p:spPr>
        <p:txBody>
          <a:bodyPr>
            <a:normAutofit/>
          </a:bodyPr>
          <a:lstStyle/>
          <a:p>
            <a:endParaRPr lang="en-US"/>
          </a:p>
        </p:txBody>
      </p:sp>
      <p:pic>
        <p:nvPicPr>
          <p:cNvPr id="5" name="Content Placeholder 4" descr="A close up of a logo&#10;&#10;Description automatically generated">
            <a:extLst>
              <a:ext uri="{FF2B5EF4-FFF2-40B4-BE49-F238E27FC236}">
                <a16:creationId xmlns:a16="http://schemas.microsoft.com/office/drawing/2014/main" id="{75F1A005-E8BB-D94C-8C38-2B34F40C22ED}"/>
              </a:ext>
            </a:extLst>
          </p:cNvPr>
          <p:cNvPicPr>
            <a:picLocks noChangeAspect="1"/>
          </p:cNvPicPr>
          <p:nvPr/>
        </p:nvPicPr>
        <p:blipFill>
          <a:blip r:embed="rId2"/>
          <a:stretch>
            <a:fillRect/>
          </a:stretch>
        </p:blipFill>
        <p:spPr>
          <a:xfrm>
            <a:off x="190296" y="106215"/>
            <a:ext cx="8849795" cy="6668658"/>
          </a:xfrm>
          <a:prstGeom prst="rect">
            <a:avLst/>
          </a:prstGeom>
        </p:spPr>
      </p:pic>
      <p:sp>
        <p:nvSpPr>
          <p:cNvPr id="16"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61223"/>
            <a:ext cx="77852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3019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457410"/>
            <a:ext cx="8316416" cy="2592288"/>
          </a:xfrm>
          <a:prstGeom prst="rect">
            <a:avLst/>
          </a:prstGeom>
        </p:spPr>
        <p:txBody>
          <a:bodyPr wrap="square">
            <a:prstTxWarp prst="textPlain">
              <a:avLst>
                <a:gd name="adj" fmla="val 50128"/>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vi-VN" sz="2800" b="1" u="sng"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libri" panose="020F0502020204030204" pitchFamily="34" charset="0"/>
                <a:cs typeface="Calibri" panose="020F0502020204030204" pitchFamily="34" charset="0"/>
              </a:rPr>
              <a:t>BÀI HỌC: </a:t>
            </a:r>
          </a:p>
          <a:p>
            <a:pPr algn="ctr"/>
            <a:r>
              <a:rPr lang="vi-VN" sz="2800" b="1" u="sng"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libri" panose="020F0502020204030204" pitchFamily="34" charset="0"/>
                <a:cs typeface="Calibri" panose="020F0502020204030204" pitchFamily="34" charset="0"/>
              </a:rPr>
              <a:t>CHẠY TIẾP SỨC</a:t>
            </a:r>
            <a:endParaRPr lang="vi-VN"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libri" panose="020F0502020204030204" pitchFamily="34" charset="0"/>
              <a:cs typeface="Calibri" panose="020F0502020204030204" pitchFamily="34" charset="0"/>
            </a:endParaRPr>
          </a:p>
        </p:txBody>
      </p:sp>
      <p:sp>
        <p:nvSpPr>
          <p:cNvPr id="5" name="TextBox 4"/>
          <p:cNvSpPr txBox="1"/>
          <p:nvPr/>
        </p:nvSpPr>
        <p:spPr>
          <a:xfrm>
            <a:off x="755576" y="387821"/>
            <a:ext cx="7884368" cy="1384995"/>
          </a:xfrm>
          <a:prstGeom prst="rect">
            <a:avLst/>
          </a:prstGeom>
          <a:noFill/>
        </p:spPr>
        <p:txBody>
          <a:bodyPr wrap="square" rtlCol="0">
            <a:spAutoFit/>
          </a:bodyPr>
          <a:lstStyle/>
          <a:p>
            <a:pPr algn="ctr"/>
            <a:r>
              <a:rPr lang="es-MX" sz="2800" b="1" dirty="0">
                <a:latin typeface="Calibri" panose="020F0502020204030204" pitchFamily="34" charset="0"/>
                <a:cs typeface="Calibri" panose="020F0502020204030204" pitchFamily="34" charset="0"/>
              </a:rPr>
              <a:t>SỞ GIÁO DỤC &amp; ĐÀO TẠO TP. HỒ CHÍ MINH</a:t>
            </a:r>
          </a:p>
          <a:p>
            <a:pPr algn="ctr"/>
            <a:r>
              <a:rPr lang="es-MX" sz="2800" b="1" dirty="0">
                <a:latin typeface="Calibri" panose="020F0502020204030204" pitchFamily="34" charset="0"/>
                <a:cs typeface="Calibri" panose="020F0502020204030204" pitchFamily="34" charset="0"/>
              </a:rPr>
              <a:t>TRƯỜNG THPT </a:t>
            </a:r>
            <a:r>
              <a:rPr lang="vi-VN" sz="2800" b="1" dirty="0">
                <a:latin typeface="Calibri" panose="020F0502020204030204" pitchFamily="34" charset="0"/>
                <a:cs typeface="Calibri" panose="020F0502020204030204" pitchFamily="34" charset="0"/>
              </a:rPr>
              <a:t>BÌNH HƯNG HÒA</a:t>
            </a:r>
            <a:endParaRPr lang="es-MX" sz="2800" b="1" dirty="0">
              <a:latin typeface="Calibri" panose="020F0502020204030204" pitchFamily="34" charset="0"/>
              <a:cs typeface="Calibri" panose="020F0502020204030204" pitchFamily="34" charset="0"/>
            </a:endParaRPr>
          </a:p>
          <a:p>
            <a:pPr algn="ctr"/>
            <a:endParaRPr lang="es-MX" sz="2800" b="1" dirty="0">
              <a:latin typeface="Calibri" panose="020F0502020204030204" pitchFamily="34" charset="0"/>
              <a:cs typeface="Calibri" panose="020F0502020204030204" pitchFamily="34" charset="0"/>
            </a:endParaRPr>
          </a:p>
        </p:txBody>
      </p:sp>
      <p:sp>
        <p:nvSpPr>
          <p:cNvPr id="6" name="TextBox 5"/>
          <p:cNvSpPr txBox="1"/>
          <p:nvPr/>
        </p:nvSpPr>
        <p:spPr>
          <a:xfrm>
            <a:off x="1763688" y="4707141"/>
            <a:ext cx="5616624" cy="954107"/>
          </a:xfrm>
          <a:prstGeom prst="rect">
            <a:avLst/>
          </a:prstGeom>
          <a:noFill/>
        </p:spPr>
        <p:txBody>
          <a:bodyPr wrap="square" rtlCol="0">
            <a:spAutoFit/>
          </a:bodyPr>
          <a:lstStyle/>
          <a:p>
            <a:pPr algn="ctr"/>
            <a:r>
              <a:rPr lang="vi-VN" sz="2800" b="1" dirty="0">
                <a:solidFill>
                  <a:srgbClr val="0070C0"/>
                </a:solidFill>
                <a:latin typeface="Calibri" panose="020F0502020204030204" pitchFamily="34" charset="0"/>
                <a:cs typeface="Calibri" panose="020F0502020204030204" pitchFamily="34" charset="0"/>
              </a:rPr>
              <a:t>GV: </a:t>
            </a:r>
            <a:r>
              <a:rPr lang="es-MX" sz="2800" b="1" dirty="0">
                <a:solidFill>
                  <a:srgbClr val="0070C0"/>
                </a:solidFill>
                <a:latin typeface="Calibri" panose="020F0502020204030204" pitchFamily="34" charset="0"/>
                <a:cs typeface="Calibri" panose="020F0502020204030204" pitchFamily="34" charset="0"/>
              </a:rPr>
              <a:t>LÊ TRẦN NGỌC HIỂN</a:t>
            </a:r>
            <a:endParaRPr lang="vi-VN" sz="2800" b="1" dirty="0">
              <a:solidFill>
                <a:srgbClr val="0070C0"/>
              </a:solidFill>
              <a:latin typeface="Calibri" panose="020F0502020204030204" pitchFamily="34" charset="0"/>
              <a:cs typeface="Calibri" panose="020F0502020204030204" pitchFamily="34" charset="0"/>
            </a:endParaRPr>
          </a:p>
          <a:p>
            <a:pPr algn="ctr"/>
            <a:r>
              <a:rPr lang="vi-VN" sz="2800" b="1" dirty="0">
                <a:solidFill>
                  <a:srgbClr val="0070C0"/>
                </a:solidFill>
                <a:latin typeface="Calibri" panose="020F0502020204030204" pitchFamily="34" charset="0"/>
                <a:cs typeface="Calibri" panose="020F0502020204030204" pitchFamily="34" charset="0"/>
              </a:rPr>
              <a:t>Mail: </a:t>
            </a:r>
            <a:r>
              <a:rPr lang="vi-VN" sz="2800" b="1" dirty="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p7.c3bhhtphcm@</a:t>
            </a:r>
            <a:r>
              <a:rPr lang="vi-VN" sz="2800" b="1" u="sng" dirty="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gmail.com</a:t>
            </a:r>
            <a:endParaRPr lang="vi-VN" sz="2800" b="1" u="sng" dirty="0">
              <a:solidFill>
                <a:srgbClr val="0070C0"/>
              </a:solidFill>
              <a:latin typeface="Calibri" panose="020F0502020204030204" pitchFamily="34" charset="0"/>
              <a:cs typeface="Calibri" panose="020F0502020204030204" pitchFamily="34" charset="0"/>
            </a:endParaRPr>
          </a:p>
        </p:txBody>
      </p:sp>
      <p:sp>
        <p:nvSpPr>
          <p:cNvPr id="7" name="TextBox 6"/>
          <p:cNvSpPr txBox="1"/>
          <p:nvPr/>
        </p:nvSpPr>
        <p:spPr>
          <a:xfrm>
            <a:off x="467544" y="5940749"/>
            <a:ext cx="8316416" cy="523220"/>
          </a:xfrm>
          <a:prstGeom prst="rect">
            <a:avLst/>
          </a:prstGeom>
          <a:noFill/>
        </p:spPr>
        <p:txBody>
          <a:bodyPr wrap="square" rtlCol="0">
            <a:spAutoFit/>
          </a:bodyPr>
          <a:lstStyle/>
          <a:p>
            <a:pPr algn="ctr"/>
            <a:r>
              <a:rPr lang="vi-VN" sz="2800" b="1" dirty="0">
                <a:latin typeface="Calibri" panose="020F0502020204030204" pitchFamily="34" charset="0"/>
                <a:cs typeface="Calibri" panose="020F0502020204030204" pitchFamily="34" charset="0"/>
              </a:rPr>
              <a:t>Năm học 2019 - 2020</a:t>
            </a:r>
            <a:endParaRPr lang="es-MX" sz="28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61251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FC4A6ABB-9B15-7A45-9C6D-97E963ACF004}"/>
              </a:ext>
            </a:extLst>
          </p:cNvPr>
          <p:cNvSpPr>
            <a:spLocks noChangeArrowheads="1"/>
          </p:cNvSpPr>
          <p:nvPr/>
        </p:nvSpPr>
        <p:spPr bwMode="auto">
          <a:xfrm>
            <a:off x="1971460" y="-22718"/>
            <a:ext cx="6636778"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Giới</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thiệu</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kỹ</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thuật</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chạy</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tiếp</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sức</a:t>
            </a:r>
            <a:r>
              <a:rPr lang="en-US" sz="2000" b="1" dirty="0">
                <a:latin typeface="Calibri" panose="020F0502020204030204" pitchFamily="34" charset="0"/>
                <a:cs typeface="Calibri" panose="020F0502020204030204" pitchFamily="34" charset="0"/>
              </a:rPr>
              <a:t> </a:t>
            </a:r>
            <a:endParaRPr lang="en-V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phía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sau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đuổi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kịp</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phía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trước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thì</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phát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hiệu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để</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phía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trước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tay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đón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endParaRPr lang="en-VN" sz="2000"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Cách</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trao</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và</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nhận</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tín</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gậy</a:t>
            </a:r>
            <a:r>
              <a:rPr lang="en-US" sz="2000" b="1"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Có 2 </a:t>
            </a:r>
            <a:r>
              <a:rPr lang="en-US" sz="2000" dirty="0" err="1">
                <a:latin typeface="Calibri" panose="020F0502020204030204" pitchFamily="34" charset="0"/>
                <a:cs typeface="Calibri" panose="020F0502020204030204" pitchFamily="34" charset="0"/>
              </a:rPr>
              <a:t>cách</a:t>
            </a:r>
            <a:r>
              <a:rPr lang="en-US" sz="2000" dirty="0">
                <a:latin typeface="Calibri" panose="020F0502020204030204" pitchFamily="34" charset="0"/>
                <a:cs typeface="Calibri" panose="020F0502020204030204" pitchFamily="34" charset="0"/>
              </a:rPr>
              <a:t> </a:t>
            </a:r>
            <a:endParaRPr lang="en-V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và</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tư</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trên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xuống</a:t>
            </a:r>
            <a:r>
              <a:rPr lang="en-US" sz="2000" dirty="0">
                <a:latin typeface="Calibri" panose="020F0502020204030204" pitchFamily="34" charset="0"/>
                <a:cs typeface="Calibri" panose="020F0502020204030204" pitchFamily="34" charset="0"/>
              </a:rPr>
              <a:t>.</a:t>
            </a:r>
            <a:endParaRPr lang="en-V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và</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tư</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dưới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lên</a:t>
            </a:r>
            <a:r>
              <a:rPr lang="en-VN" sz="2000" dirty="0">
                <a:latin typeface="Calibri" panose="020F0502020204030204" pitchFamily="34" charset="0"/>
                <a:cs typeface="Calibri" panose="020F0502020204030204" pitchFamily="34" charset="0"/>
              </a:rPr>
              <a:t> </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E1AB24BE-FAD0-0D41-81FD-C045CAB69C8C}"/>
              </a:ext>
            </a:extLst>
          </p:cNvPr>
          <p:cNvSpPr>
            <a:spLocks noChangeArrowheads="1"/>
          </p:cNvSpPr>
          <p:nvPr/>
        </p:nvSpPr>
        <p:spPr bwMode="auto">
          <a:xfrm>
            <a:off x="0" y="101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VN" sz="1400" b="0" i="0" u="none" strike="noStrike" cap="none" normalizeH="0" baseline="0">
                <a:ln>
                  <a:noFill/>
                </a:ln>
                <a:solidFill>
                  <a:schemeClr val="tx1"/>
                </a:solidFill>
                <a:effectLst/>
                <a:latin typeface="VNI-Times"/>
                <a:ea typeface="Times New Roman" panose="02020603050405020304" pitchFamily="18" charset="0"/>
              </a:rPr>
              <a:t>   </a:t>
            </a:r>
            <a:endParaRPr kumimoji="0" lang="en-US" altLang="en-VN" sz="1800" b="0" i="0" u="none" strike="noStrike" cap="none" normalizeH="0" baseline="0">
              <a:ln>
                <a:noFill/>
              </a:ln>
              <a:solidFill>
                <a:schemeClr val="tx1"/>
              </a:solidFill>
              <a:effectLst/>
              <a:latin typeface="Arial" panose="020B0604020202020204" pitchFamily="34" charset="0"/>
            </a:endParaRPr>
          </a:p>
        </p:txBody>
      </p:sp>
      <p:sp>
        <p:nvSpPr>
          <p:cNvPr id="6" name="Rectangle 5">
            <a:extLst>
              <a:ext uri="{FF2B5EF4-FFF2-40B4-BE49-F238E27FC236}">
                <a16:creationId xmlns:a16="http://schemas.microsoft.com/office/drawing/2014/main" id="{7058B38E-9AC0-BB43-9990-9CE4F1A13A56}"/>
              </a:ext>
            </a:extLst>
          </p:cNvPr>
          <p:cNvSpPr>
            <a:spLocks noChangeArrowheads="1"/>
          </p:cNvSpPr>
          <p:nvPr/>
        </p:nvSpPr>
        <p:spPr bwMode="auto">
          <a:xfrm>
            <a:off x="1942415" y="3172318"/>
            <a:ext cx="6591984"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Cách</a:t>
            </a:r>
            <a:r>
              <a:rPr lang="en-US" sz="2000" b="1" dirty="0">
                <a:latin typeface="Calibri" panose="020F0502020204030204" pitchFamily="34" charset="0"/>
                <a:cs typeface="Calibri" panose="020F0502020204030204" pitchFamily="34" charset="0"/>
              </a:rPr>
              <a:t> 1: </a:t>
            </a:r>
            <a:r>
              <a:rPr lang="en-US" sz="2000" dirty="0" err="1">
                <a:latin typeface="Calibri" panose="020F0502020204030204" pitchFamily="34" charset="0"/>
                <a:cs typeface="Calibri" panose="020F0502020204030204" pitchFamily="34" charset="0"/>
              </a:rPr>
              <a: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và</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trên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xuống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tay</a:t>
            </a:r>
            <a:r>
              <a:rPr lang="en-US" sz="2000" dirty="0">
                <a:latin typeface="Calibri" panose="020F0502020204030204" pitchFamily="34" charset="0"/>
                <a:cs typeface="Calibri" panose="020F0502020204030204" pitchFamily="34" charset="0"/>
              </a:rPr>
              <a:t> ra </a:t>
            </a:r>
            <a:r>
              <a:rPr lang="en-US" sz="2000" dirty="0" err="1">
                <a:latin typeface="Calibri" panose="020F0502020204030204" pitchFamily="34" charset="0"/>
                <a:cs typeface="Calibri" panose="020F0502020204030204" pitchFamily="34" charset="0"/>
              </a:rPr>
              <a:t>sau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lòng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bàn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tay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ngửa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ngón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cái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và</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các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ngón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khác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chĩa</a:t>
            </a:r>
            <a:r>
              <a:rPr lang="en-US" sz="2000" dirty="0">
                <a:latin typeface="Calibri" panose="020F0502020204030204" pitchFamily="34" charset="0"/>
                <a:cs typeface="Calibri" panose="020F0502020204030204" pitchFamily="34" charset="0"/>
              </a:rPr>
              <a:t> sang 2 </a:t>
            </a:r>
            <a:r>
              <a:rPr lang="en-US" sz="2000" dirty="0" err="1">
                <a:latin typeface="Calibri" panose="020F0502020204030204" pitchFamily="34" charset="0"/>
                <a:cs typeface="Calibri" panose="020F0502020204030204" pitchFamily="34" charset="0"/>
              </a:rPr>
              <a:t>bên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đặt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một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đầu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trên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xuống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vào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bàn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tay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nhận</a:t>
            </a:r>
            <a:endParaRPr lang="en-VN" sz="2000"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Cách</a:t>
            </a:r>
            <a:r>
              <a:rPr lang="en-US" sz="2000" b="1" dirty="0">
                <a:latin typeface="Calibri" panose="020F0502020204030204" pitchFamily="34" charset="0"/>
                <a:cs typeface="Calibri" panose="020F0502020204030204" pitchFamily="34" charset="0"/>
              </a:rPr>
              <a:t> 2:</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và</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từ</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dưới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lên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tay</a:t>
            </a:r>
            <a:r>
              <a:rPr lang="en-US" sz="2000" dirty="0">
                <a:latin typeface="Calibri" panose="020F0502020204030204" pitchFamily="34" charset="0"/>
                <a:cs typeface="Calibri" panose="020F0502020204030204" pitchFamily="34" charset="0"/>
              </a:rPr>
              <a:t> ra </a:t>
            </a:r>
            <a:r>
              <a:rPr lang="en-US" sz="2000" dirty="0" err="1">
                <a:latin typeface="Calibri" panose="020F0502020204030204" pitchFamily="34" charset="0"/>
                <a:cs typeface="Calibri" panose="020F0502020204030204" pitchFamily="34" charset="0"/>
              </a:rPr>
              <a:t>sau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ngón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cái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và</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các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ngón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khác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chĩa</a:t>
            </a:r>
            <a:r>
              <a:rPr lang="en-US" sz="2000" dirty="0">
                <a:latin typeface="Calibri" panose="020F0502020204030204" pitchFamily="34" charset="0"/>
                <a:cs typeface="Calibri" panose="020F0502020204030204" pitchFamily="34" charset="0"/>
              </a:rPr>
              <a:t> sang </a:t>
            </a:r>
            <a:r>
              <a:rPr lang="en-US" sz="2000" dirty="0" err="1">
                <a:latin typeface="Calibri" panose="020F0502020204030204" pitchFamily="34" charset="0"/>
                <a:cs typeface="Calibri" panose="020F0502020204030204" pitchFamily="34" charset="0"/>
              </a:rPr>
              <a:t>hai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bên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lòng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bàn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tay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hướng</a:t>
            </a:r>
            <a:r>
              <a:rPr lang="en-US" sz="2000" dirty="0">
                <a:latin typeface="Calibri" panose="020F0502020204030204" pitchFamily="34" charset="0"/>
                <a:cs typeface="Calibri" panose="020F0502020204030204" pitchFamily="34" charset="0"/>
              </a:rPr>
              <a:t> ra </a:t>
            </a:r>
            <a:r>
              <a:rPr lang="en-US" sz="2000" dirty="0" err="1">
                <a:latin typeface="Calibri" panose="020F0502020204030204" pitchFamily="34" charset="0"/>
                <a:cs typeface="Calibri" panose="020F0502020204030204" pitchFamily="34" charset="0"/>
              </a:rPr>
              <a:t>sau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đưa</a:t>
            </a:r>
            <a:r>
              <a:rPr lang="en-US" sz="2000" dirty="0">
                <a:latin typeface="Calibri" panose="020F0502020204030204" pitchFamily="34" charset="0"/>
                <a:cs typeface="Calibri" panose="020F0502020204030204" pitchFamily="34" charset="0"/>
              </a:rPr>
              <a:t> 1 </a:t>
            </a:r>
            <a:r>
              <a:rPr lang="en-US" sz="2000" dirty="0" err="1">
                <a:latin typeface="Calibri" panose="020F0502020204030204" pitchFamily="34" charset="0"/>
                <a:cs typeface="Calibri" panose="020F0502020204030204" pitchFamily="34" charset="0"/>
              </a:rPr>
              <a:t>đầu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từ</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dưới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lên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đặt</a:t>
            </a:r>
            <a:r>
              <a:rPr lang="en-US" sz="2000" dirty="0">
                <a:latin typeface="Calibri" panose="020F0502020204030204" pitchFamily="34" charset="0"/>
                <a:cs typeface="Calibri" panose="020F0502020204030204" pitchFamily="34" charset="0"/>
              </a:rPr>
              <a:t> 1 </a:t>
            </a:r>
            <a:r>
              <a:rPr lang="en-US" sz="2000" dirty="0" err="1">
                <a:latin typeface="Calibri" panose="020F0502020204030204" pitchFamily="34" charset="0"/>
                <a:cs typeface="Calibri" panose="020F0502020204030204" pitchFamily="34" charset="0"/>
              </a:rPr>
              <a:t>đầu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vào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tay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nhân</a:t>
            </a:r>
            <a:r>
              <a:rPr lang="en-US" sz="2000" dirty="0">
                <a:latin typeface="Calibri" panose="020F0502020204030204" pitchFamily="34" charset="0"/>
                <a:cs typeface="Calibri" panose="020F0502020204030204" pitchFamily="34" charset="0"/>
              </a:rPr>
              <a:t>.</a:t>
            </a:r>
            <a:endParaRPr lang="en-V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a:t>
            </a:r>
            <a:r>
              <a:rPr lang="en-US" sz="2000" dirty="0" err="1">
                <a:latin typeface="Calibri" panose="020F0502020204030204" pitchFamily="34" charset="0"/>
                <a:cs typeface="Calibri" panose="020F0502020204030204" pitchFamily="34" charset="0"/>
              </a:rPr>
              <a:t>Yêu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cầu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học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sinh</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thực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hiện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lại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được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các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động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tác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vừa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học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của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bài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thể</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dục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nam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và</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nữ</a:t>
            </a:r>
            <a:r>
              <a:rPr lang="en-VN" sz="2000" dirty="0">
                <a:latin typeface="Calibri" panose="020F0502020204030204" pitchFamily="34" charset="0"/>
                <a:cs typeface="Calibri" panose="020F0502020204030204" pitchFamily="34" charset="0"/>
              </a:rPr>
              <a:t> </a:t>
            </a:r>
            <a:endParaRPr kumimoji="0" lang="en-VN"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pic>
        <p:nvPicPr>
          <p:cNvPr id="16" name="Picture 15">
            <a:extLst>
              <a:ext uri="{FF2B5EF4-FFF2-40B4-BE49-F238E27FC236}">
                <a16:creationId xmlns:a16="http://schemas.microsoft.com/office/drawing/2014/main" id="{D01E535F-1CB6-BB4D-B354-A9706729B15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356264" y="1848959"/>
            <a:ext cx="3796354" cy="1323358"/>
          </a:xfrm>
          <a:prstGeom prst="rect">
            <a:avLst/>
          </a:prstGeom>
          <a:noFill/>
          <a:ln>
            <a:noFill/>
          </a:ln>
        </p:spPr>
      </p:pic>
      <p:pic>
        <p:nvPicPr>
          <p:cNvPr id="1031" name="Picture 7">
            <a:extLst>
              <a:ext uri="{FF2B5EF4-FFF2-40B4-BE49-F238E27FC236}">
                <a16:creationId xmlns:a16="http://schemas.microsoft.com/office/drawing/2014/main" id="{CF43086D-4286-0344-AB95-7D827E1DEF6D}"/>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2019300" cy="5715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6F280F12-6F76-5443-90BF-1194F8C18023}"/>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4732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a:extLst>
              <a:ext uri="{FF2B5EF4-FFF2-40B4-BE49-F238E27FC236}">
                <a16:creationId xmlns:a16="http://schemas.microsoft.com/office/drawing/2014/main" id="{6BC71AA6-9886-2046-B4BB-9E89F9F3FABA}"/>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7018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2023F051-E218-B749-933C-7101DF1E130D}"/>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621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33580940-D4DF-3B49-9672-581096FA32D1}"/>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422400" cy="5588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1FC22451-B95C-B640-9E95-03AABF63E1DB}"/>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12900" cy="5588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a:extLst>
              <a:ext uri="{FF2B5EF4-FFF2-40B4-BE49-F238E27FC236}">
                <a16:creationId xmlns:a16="http://schemas.microsoft.com/office/drawing/2014/main" id="{B08F9F92-B515-EA46-8C45-47FC510948B8}"/>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63700" cy="723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351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50B1471-C7E2-054D-BED3-E5234FFF693F}"/>
              </a:ext>
            </a:extLst>
          </p:cNvPr>
          <p:cNvSpPr>
            <a:spLocks noGrp="1"/>
          </p:cNvSpPr>
          <p:nvPr>
            <p:ph type="title"/>
          </p:nvPr>
        </p:nvSpPr>
        <p:spPr>
          <a:xfrm>
            <a:off x="1589809" y="673100"/>
            <a:ext cx="7117771" cy="1280890"/>
          </a:xfrm>
        </p:spPr>
        <p:txBody>
          <a:bodyPr>
            <a:noAutofit/>
          </a:bodyPr>
          <a:lstStyle/>
          <a:p>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Một</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số</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động</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tác</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bổ</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trợ</a:t>
            </a:r>
            <a:br>
              <a:rPr lang="en-VN" sz="2000" dirty="0">
                <a:latin typeface="Calibri" panose="020F0502020204030204" pitchFamily="34" charset="0"/>
                <a:cs typeface="Calibri" panose="020F0502020204030204" pitchFamily="34" charset="0"/>
              </a:rPr>
            </a:b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Chạy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bước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nhỏ</a:t>
            </a:r>
            <a:br>
              <a:rPr lang="en-VN" sz="2000" dirty="0">
                <a:latin typeface="Calibri" panose="020F0502020204030204" pitchFamily="34" charset="0"/>
                <a:cs typeface="Calibri" panose="020F0502020204030204" pitchFamily="34" charset="0"/>
              </a:rPr>
            </a:b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Chạy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nâng</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cao</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đùi</a:t>
            </a:r>
            <a:br>
              <a:rPr lang="en-VN" sz="2000" dirty="0">
                <a:latin typeface="Calibri" panose="020F0502020204030204" pitchFamily="34" charset="0"/>
                <a:cs typeface="Calibri" panose="020F0502020204030204" pitchFamily="34" charset="0"/>
              </a:rPr>
            </a:b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Chạy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gót</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chạm</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mông</a:t>
            </a:r>
            <a:br>
              <a:rPr lang="en-VN" sz="2000" dirty="0">
                <a:latin typeface="Calibri" panose="020F0502020204030204" pitchFamily="34" charset="0"/>
                <a:cs typeface="Calibri" panose="020F0502020204030204" pitchFamily="34" charset="0"/>
              </a:rPr>
            </a:b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Chạy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đạp</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sau</a:t>
            </a:r>
            <a:br>
              <a:rPr lang="en-VN" sz="2000" dirty="0">
                <a:latin typeface="Calibri" panose="020F0502020204030204" pitchFamily="34" charset="0"/>
                <a:cs typeface="Calibri" panose="020F0502020204030204" pitchFamily="34" charset="0"/>
              </a:rPr>
            </a:b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Xuất</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phát</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cao</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chạy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tốc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độ</a:t>
            </a:r>
            <a:br>
              <a:rPr lang="en-VN" sz="2000" dirty="0">
                <a:latin typeface="Calibri" panose="020F0502020204030204" pitchFamily="34" charset="0"/>
                <a:cs typeface="Calibri" panose="020F0502020204030204" pitchFamily="34" charset="0"/>
              </a:rPr>
            </a:b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Tại</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chô</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trao</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tín</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gậy</a:t>
            </a:r>
            <a:br>
              <a:rPr lang="en-VN" sz="2000" dirty="0">
                <a:latin typeface="Calibri" panose="020F0502020204030204" pitchFamily="34" charset="0"/>
                <a:cs typeface="Calibri" panose="020F0502020204030204" pitchFamily="34" charset="0"/>
              </a:rPr>
            </a:br>
            <a:r>
              <a:rPr lang="fr-FR" sz="2000" b="1" dirty="0">
                <a:latin typeface="Calibri" panose="020F0502020204030204" pitchFamily="34" charset="0"/>
                <a:cs typeface="Calibri" panose="020F0502020204030204" pitchFamily="34" charset="0"/>
              </a:rPr>
              <a:t>+ TTCB: </a:t>
            </a:r>
            <a:r>
              <a:rPr lang="fr-FR" sz="2000" dirty="0" err="1">
                <a:latin typeface="Calibri" panose="020F0502020204030204" pitchFamily="34" charset="0"/>
                <a:cs typeface="Calibri" panose="020F0502020204030204" pitchFamily="34" charset="0"/>
              </a:rPr>
              <a:t>Đứng</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chân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trước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chân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sau</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chân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cùng</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bên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với</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tay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cầm</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gậy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ở</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phía</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sau</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tùy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theo</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đoạn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chạy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cầm</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gậy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tay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phải</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hoặc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tay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trái</a:t>
            </a:r>
            <a:r>
              <a:rPr lang="fr-FR" sz="2000" dirty="0">
                <a:latin typeface="Calibri" panose="020F0502020204030204" pitchFamily="34" charset="0"/>
                <a:cs typeface="Calibri" panose="020F0502020204030204" pitchFamily="34" charset="0"/>
              </a:rPr>
              <a:t>)</a:t>
            </a:r>
            <a:br>
              <a:rPr lang="en-VN" sz="2000" dirty="0">
                <a:latin typeface="Calibri" panose="020F0502020204030204" pitchFamily="34" charset="0"/>
                <a:cs typeface="Calibri" panose="020F0502020204030204" pitchFamily="34" charset="0"/>
              </a:rPr>
            </a:b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Động</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tác</a:t>
            </a:r>
            <a:r>
              <a:rPr lang="fr-FR" sz="2000" b="1" dirty="0">
                <a:latin typeface="Calibri" panose="020F0502020204030204" pitchFamily="34" charset="0"/>
                <a:cs typeface="Calibri" panose="020F0502020204030204" pitchFamily="34" charset="0"/>
              </a:rPr>
              <a:t>:</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Đánh</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tay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nhịp</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nhàng</a:t>
            </a:r>
            <a:r>
              <a:rPr lang="fr-FR" sz="2000" dirty="0">
                <a:latin typeface="Calibri" panose="020F0502020204030204" pitchFamily="34" charset="0"/>
                <a:cs typeface="Calibri" panose="020F0502020204030204" pitchFamily="34" charset="0"/>
              </a:rPr>
              <a:t> khi </a:t>
            </a:r>
            <a:r>
              <a:rPr lang="fr-FR" sz="2000" dirty="0" err="1">
                <a:latin typeface="Calibri" panose="020F0502020204030204" pitchFamily="34" charset="0"/>
                <a:cs typeface="Calibri" panose="020F0502020204030204" pitchFamily="34" charset="0"/>
              </a:rPr>
              <a:t>có</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tín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gậy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về</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trước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thì</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hô</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hấp</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theo</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kiểu</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quy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định</a:t>
            </a:r>
            <a:r>
              <a:rPr lang="fr-FR" sz="2000" dirty="0">
                <a:latin typeface="Calibri" panose="020F0502020204030204" pitchFamily="34" charset="0"/>
                <a:cs typeface="Calibri" panose="020F0502020204030204" pitchFamily="34" charset="0"/>
              </a:rPr>
              <a:t>)</a:t>
            </a:r>
            <a:br>
              <a:rPr lang="en-VN" sz="2000" dirty="0">
                <a:latin typeface="Calibri" panose="020F0502020204030204" pitchFamily="34" charset="0"/>
                <a:cs typeface="Calibri" panose="020F0502020204030204" pitchFamily="34" charset="0"/>
              </a:rPr>
            </a:b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Tại</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chỗ</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nhận</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tín</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gậy</a:t>
            </a:r>
            <a:br>
              <a:rPr lang="en-VN" sz="2000" dirty="0">
                <a:latin typeface="Calibri" panose="020F0502020204030204" pitchFamily="34" charset="0"/>
                <a:cs typeface="Calibri" panose="020F0502020204030204" pitchFamily="34" charset="0"/>
              </a:rPr>
            </a:br>
            <a:r>
              <a:rPr lang="fr-FR" sz="2000" b="1" dirty="0">
                <a:latin typeface="Calibri" panose="020F0502020204030204" pitchFamily="34" charset="0"/>
                <a:cs typeface="Calibri" panose="020F0502020204030204" pitchFamily="34" charset="0"/>
              </a:rPr>
              <a:t>+ TTCB:</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Đứng</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chân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trước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chân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sau</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không</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cầm</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tín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gậy</a:t>
            </a:r>
            <a:br>
              <a:rPr lang="en-VN" sz="2000" dirty="0">
                <a:latin typeface="Calibri" panose="020F0502020204030204" pitchFamily="34" charset="0"/>
                <a:cs typeface="Calibri" panose="020F0502020204030204" pitchFamily="34" charset="0"/>
              </a:rPr>
            </a:b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Động</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tác</a:t>
            </a:r>
            <a:r>
              <a:rPr lang="fr-FR" sz="2000" b="1" dirty="0">
                <a:latin typeface="Calibri" panose="020F0502020204030204" pitchFamily="34" charset="0"/>
                <a:cs typeface="Calibri" panose="020F0502020204030204" pitchFamily="34" charset="0"/>
              </a:rPr>
              <a:t>:</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Thực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hiện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theo</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lệnh</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của</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giáo</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viên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Học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sinh</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đánh</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tay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tự</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nhiên</a:t>
            </a:r>
            <a:r>
              <a:rPr lang="fr-FR" sz="2000" dirty="0">
                <a:latin typeface="Calibri" panose="020F0502020204030204" pitchFamily="34" charset="0"/>
                <a:cs typeface="Calibri" panose="020F0502020204030204" pitchFamily="34" charset="0"/>
              </a:rPr>
              <a:t> khi </a:t>
            </a:r>
            <a:r>
              <a:rPr lang="fr-FR" sz="2000" dirty="0" err="1">
                <a:latin typeface="Calibri" panose="020F0502020204030204" pitchFamily="34" charset="0"/>
                <a:cs typeface="Calibri" panose="020F0502020204030204" pitchFamily="34" charset="0"/>
              </a:rPr>
              <a:t>gv</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hô</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hấp</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thì</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tay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nhận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tín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gậy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đánh</a:t>
            </a:r>
            <a:r>
              <a:rPr lang="fr-FR" sz="2000" dirty="0">
                <a:latin typeface="Calibri" panose="020F0502020204030204" pitchFamily="34" charset="0"/>
                <a:cs typeface="Calibri" panose="020F0502020204030204" pitchFamily="34" charset="0"/>
              </a:rPr>
              <a:t> ra </a:t>
            </a:r>
            <a:r>
              <a:rPr lang="fr-FR" sz="2000" dirty="0" err="1">
                <a:latin typeface="Calibri" panose="020F0502020204030204" pitchFamily="34" charset="0"/>
                <a:cs typeface="Calibri" panose="020F0502020204030204" pitchFamily="34" charset="0"/>
              </a:rPr>
              <a:t>trước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và</a:t>
            </a:r>
            <a:r>
              <a:rPr lang="fr-FR" sz="2000" dirty="0">
                <a:latin typeface="Calibri" panose="020F0502020204030204" pitchFamily="34" charset="0"/>
                <a:cs typeface="Calibri" panose="020F0502020204030204" pitchFamily="34" charset="0"/>
              </a:rPr>
              <a:t> khi </a:t>
            </a:r>
            <a:r>
              <a:rPr lang="fr-FR" sz="2000" dirty="0" err="1">
                <a:latin typeface="Calibri" panose="020F0502020204030204" pitchFamily="34" charset="0"/>
                <a:cs typeface="Calibri" panose="020F0502020204030204" pitchFamily="34" charset="0"/>
              </a:rPr>
              <a:t>đánh</a:t>
            </a:r>
            <a:r>
              <a:rPr lang="fr-FR" sz="2000" dirty="0">
                <a:latin typeface="Calibri" panose="020F0502020204030204" pitchFamily="34" charset="0"/>
                <a:cs typeface="Calibri" panose="020F0502020204030204" pitchFamily="34" charset="0"/>
              </a:rPr>
              <a:t> ra </a:t>
            </a:r>
            <a:r>
              <a:rPr lang="fr-FR" sz="2000" dirty="0" err="1">
                <a:latin typeface="Calibri" panose="020F0502020204030204" pitchFamily="34" charset="0"/>
                <a:cs typeface="Calibri" panose="020F0502020204030204" pitchFamily="34" charset="0"/>
              </a:rPr>
              <a:t>sau</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phải</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duỗi</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thẳng</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và</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đưa</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sát</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thân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để</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nhận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tín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gậy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theo</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kiểu</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quy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định</a:t>
            </a:r>
            <a:r>
              <a:rPr lang="fr-FR" sz="2000" dirty="0">
                <a:latin typeface="Calibri" panose="020F0502020204030204" pitchFamily="34" charset="0"/>
                <a:cs typeface="Calibri" panose="020F0502020204030204" pitchFamily="34" charset="0"/>
              </a:rPr>
              <a:t>)</a:t>
            </a:r>
            <a:br>
              <a:rPr lang="en-VN" sz="2000" dirty="0">
                <a:latin typeface="Calibri" panose="020F0502020204030204" pitchFamily="34" charset="0"/>
                <a:cs typeface="Calibri" panose="020F0502020204030204" pitchFamily="34" charset="0"/>
              </a:rPr>
            </a:br>
            <a:endParaRPr lang="en-VN" sz="2000" dirty="0">
              <a:latin typeface="Calibri" panose="020F0502020204030204" pitchFamily="34" charset="0"/>
              <a:cs typeface="Calibri" panose="020F0502020204030204" pitchFamily="34" charset="0"/>
            </a:endParaRPr>
          </a:p>
        </p:txBody>
      </p:sp>
      <p:pic>
        <p:nvPicPr>
          <p:cNvPr id="2050" name="Picture 2">
            <a:extLst>
              <a:ext uri="{FF2B5EF4-FFF2-40B4-BE49-F238E27FC236}">
                <a16:creationId xmlns:a16="http://schemas.microsoft.com/office/drawing/2014/main" id="{F7E40705-B4B3-0A49-93AD-FDA6B37C3A26}"/>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2159000" cy="673100"/>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1">
            <a:extLst>
              <a:ext uri="{FF2B5EF4-FFF2-40B4-BE49-F238E27FC236}">
                <a16:creationId xmlns:a16="http://schemas.microsoft.com/office/drawing/2014/main" id="{BC13C90D-1F1E-C54D-8FBD-3A589165F4BE}"/>
              </a:ext>
            </a:extLst>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2159000" cy="774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3934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763C7-B36B-0747-8A95-929807B569B7}"/>
              </a:ext>
            </a:extLst>
          </p:cNvPr>
          <p:cNvSpPr>
            <a:spLocks noGrp="1"/>
          </p:cNvSpPr>
          <p:nvPr>
            <p:ph type="title"/>
          </p:nvPr>
        </p:nvSpPr>
        <p:spPr>
          <a:xfrm>
            <a:off x="1623083" y="1050137"/>
            <a:ext cx="6589199" cy="1280890"/>
          </a:xfrm>
        </p:spPr>
        <p:txBody>
          <a:bodyPr>
            <a:noAutofit/>
          </a:bodyPr>
          <a:lstStyle/>
          <a:p>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Tập</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kỹ</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thuật</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tại</a:t>
            </a:r>
            <a:r>
              <a:rPr lang="fr-FR" sz="2000" b="1" dirty="0">
                <a:latin typeface="Calibri" panose="020F0502020204030204" pitchFamily="34" charset="0"/>
                <a:cs typeface="Calibri" panose="020F0502020204030204" pitchFamily="34" charset="0"/>
              </a:rPr>
              <a:t> </a:t>
            </a:r>
            <a:r>
              <a:rPr lang="fr-FR" sz="2000" b="1" dirty="0" err="1">
                <a:latin typeface="Calibri" panose="020F0502020204030204" pitchFamily="34" charset="0"/>
                <a:cs typeface="Calibri" panose="020F0502020204030204" pitchFamily="34" charset="0"/>
              </a:rPr>
              <a:t>chỗ</a:t>
            </a:r>
            <a:r>
              <a:rPr lang="fr-FR" sz="2000" b="1" dirty="0">
                <a:latin typeface="Calibri" panose="020F0502020204030204" pitchFamily="34" charset="0"/>
                <a:cs typeface="Calibri" panose="020F0502020204030204" pitchFamily="34" charset="0"/>
              </a:rPr>
              <a:t>:</a:t>
            </a:r>
            <a:br>
              <a:rPr lang="en-VN" sz="2000" dirty="0">
                <a:latin typeface="Calibri" panose="020F0502020204030204" pitchFamily="34" charset="0"/>
                <a:cs typeface="Calibri" panose="020F0502020204030204" pitchFamily="34" charset="0"/>
              </a:rPr>
            </a:b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Đánh</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tay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tại</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chỗ</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tập</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động</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tác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của</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người</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nhận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gậy</a:t>
            </a:r>
            <a:br>
              <a:rPr lang="en-VN" sz="2000" dirty="0">
                <a:latin typeface="Calibri" panose="020F0502020204030204" pitchFamily="34" charset="0"/>
                <a:cs typeface="Calibri" panose="020F0502020204030204" pitchFamily="34" charset="0"/>
              </a:rPr>
            </a:b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Đánh</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tay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tại</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chỗ</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tập</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động</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tác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của</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người</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trao</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gậy</a:t>
            </a:r>
            <a:br>
              <a:rPr lang="en-VN" sz="2000" dirty="0">
                <a:latin typeface="Calibri" panose="020F0502020204030204" pitchFamily="34" charset="0"/>
                <a:cs typeface="Calibri" panose="020F0502020204030204" pitchFamily="34" charset="0"/>
              </a:rPr>
            </a:b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Đanh</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tay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nhanh</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dần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theo</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nhịp</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vỗ</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tay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tay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của</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gv</a:t>
            </a:r>
            <a:r>
              <a:rPr lang="fr-FR" sz="2000" dirty="0">
                <a:latin typeface="Calibri" panose="020F0502020204030204" pitchFamily="34" charset="0"/>
                <a:cs typeface="Calibri" panose="020F0502020204030204" pitchFamily="34" charset="0"/>
              </a:rPr>
              <a:t> khi </a:t>
            </a:r>
            <a:r>
              <a:rPr lang="fr-FR" sz="2000" dirty="0" err="1">
                <a:latin typeface="Calibri" panose="020F0502020204030204" pitchFamily="34" charset="0"/>
                <a:cs typeface="Calibri" panose="020F0502020204030204" pitchFamily="34" charset="0"/>
              </a:rPr>
              <a:t>có</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lệnh</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bắt</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người</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nhận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đưa</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tay</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để</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nhận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và</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người</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trao</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thực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hiện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trao</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gậy</a:t>
            </a:r>
            <a:br>
              <a:rPr lang="en-VN" sz="2000" dirty="0">
                <a:latin typeface="Calibri" panose="020F0502020204030204" pitchFamily="34" charset="0"/>
                <a:cs typeface="Calibri" panose="020F0502020204030204" pitchFamily="34" charset="0"/>
              </a:rPr>
            </a:b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Yêu</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cầu</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học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sinh</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thực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hiện</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lại</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được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các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động</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tác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vừa</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học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của</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bài</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thể</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dục</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nam</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và</a:t>
            </a:r>
            <a:r>
              <a:rPr lang="fr-FR" sz="2000" dirty="0">
                <a:latin typeface="Calibri" panose="020F0502020204030204" pitchFamily="34" charset="0"/>
                <a:cs typeface="Calibri" panose="020F0502020204030204" pitchFamily="34" charset="0"/>
              </a:rPr>
              <a:t> </a:t>
            </a:r>
            <a:r>
              <a:rPr lang="fr-FR" sz="2000" dirty="0" err="1">
                <a:latin typeface="Calibri" panose="020F0502020204030204" pitchFamily="34" charset="0"/>
                <a:cs typeface="Calibri" panose="020F0502020204030204" pitchFamily="34" charset="0"/>
              </a:rPr>
              <a:t>nữ</a:t>
            </a:r>
            <a:endParaRPr lang="en-VN" sz="2000" dirty="0"/>
          </a:p>
        </p:txBody>
      </p:sp>
    </p:spTree>
    <p:extLst>
      <p:ext uri="{BB962C8B-B14F-4D97-AF65-F5344CB8AC3E}">
        <p14:creationId xmlns:p14="http://schemas.microsoft.com/office/powerpoint/2010/main" val="2231586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3298A9ED-3189-0140-8F38-F425CBF5C7A5}"/>
              </a:ext>
            </a:extLst>
          </p:cNvPr>
          <p:cNvSpPr>
            <a:spLocks noGrp="1"/>
          </p:cNvSpPr>
          <p:nvPr>
            <p:ph idx="1"/>
          </p:nvPr>
        </p:nvSpPr>
        <p:spPr>
          <a:xfrm flipV="1">
            <a:off x="2112983" y="7964374"/>
            <a:ext cx="6688118" cy="45719"/>
          </a:xfrm>
        </p:spPr>
        <p:txBody>
          <a:bodyPr>
            <a:normAutofit fontScale="25000" lnSpcReduction="20000"/>
          </a:bodyPr>
          <a:lstStyle/>
          <a:p>
            <a:endParaRPr lang="en-VN" dirty="0"/>
          </a:p>
        </p:txBody>
      </p:sp>
      <p:sp>
        <p:nvSpPr>
          <p:cNvPr id="4" name="Rectangle 7">
            <a:extLst>
              <a:ext uri="{FF2B5EF4-FFF2-40B4-BE49-F238E27FC236}">
                <a16:creationId xmlns:a16="http://schemas.microsoft.com/office/drawing/2014/main" id="{C3210068-7F1F-1544-BDD6-E31DB112966C}"/>
              </a:ext>
            </a:extLst>
          </p:cNvPr>
          <p:cNvSpPr>
            <a:spLocks noChangeArrowheads="1"/>
          </p:cNvSpPr>
          <p:nvPr/>
        </p:nvSpPr>
        <p:spPr bwMode="auto">
          <a:xfrm>
            <a:off x="1330035" y="166255"/>
            <a:ext cx="6941127"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952875" algn="l"/>
              </a:tabLst>
              <a:defRPr>
                <a:solidFill>
                  <a:schemeClr val="tx1"/>
                </a:solidFill>
                <a:latin typeface="Arial" panose="020B0604020202020204" pitchFamily="34" charset="0"/>
              </a:defRPr>
            </a:lvl1pPr>
            <a:lvl2pPr eaLnBrk="0" fontAlgn="base" hangingPunct="0">
              <a:spcBef>
                <a:spcPct val="0"/>
              </a:spcBef>
              <a:spcAft>
                <a:spcPct val="0"/>
              </a:spcAft>
              <a:tabLst>
                <a:tab pos="3952875" algn="l"/>
              </a:tabLst>
              <a:defRPr>
                <a:solidFill>
                  <a:schemeClr val="tx1"/>
                </a:solidFill>
                <a:latin typeface="Arial" panose="020B0604020202020204" pitchFamily="34" charset="0"/>
              </a:defRPr>
            </a:lvl2pPr>
            <a:lvl3pPr eaLnBrk="0" fontAlgn="base" hangingPunct="0">
              <a:spcBef>
                <a:spcPct val="0"/>
              </a:spcBef>
              <a:spcAft>
                <a:spcPct val="0"/>
              </a:spcAft>
              <a:tabLst>
                <a:tab pos="3952875" algn="l"/>
              </a:tabLst>
              <a:defRPr>
                <a:solidFill>
                  <a:schemeClr val="tx1"/>
                </a:solidFill>
                <a:latin typeface="Arial" panose="020B0604020202020204" pitchFamily="34" charset="0"/>
              </a:defRPr>
            </a:lvl3pPr>
            <a:lvl4pPr eaLnBrk="0" fontAlgn="base" hangingPunct="0">
              <a:spcBef>
                <a:spcPct val="0"/>
              </a:spcBef>
              <a:spcAft>
                <a:spcPct val="0"/>
              </a:spcAft>
              <a:tabLst>
                <a:tab pos="3952875" algn="l"/>
              </a:tabLst>
              <a:defRPr>
                <a:solidFill>
                  <a:schemeClr val="tx1"/>
                </a:solidFill>
                <a:latin typeface="Arial" panose="020B0604020202020204" pitchFamily="34" charset="0"/>
              </a:defRPr>
            </a:lvl4pPr>
            <a:lvl5pPr eaLnBrk="0" fontAlgn="base" hangingPunct="0">
              <a:spcBef>
                <a:spcPct val="0"/>
              </a:spcBef>
              <a:spcAft>
                <a:spcPct val="0"/>
              </a:spcAft>
              <a:tabLst>
                <a:tab pos="3952875" algn="l"/>
              </a:tabLst>
              <a:defRPr>
                <a:solidFill>
                  <a:schemeClr val="tx1"/>
                </a:solidFill>
                <a:latin typeface="Arial" panose="020B0604020202020204" pitchFamily="34" charset="0"/>
              </a:defRPr>
            </a:lvl5pPr>
            <a:lvl6pPr eaLnBrk="0" fontAlgn="base" hangingPunct="0">
              <a:spcBef>
                <a:spcPct val="0"/>
              </a:spcBef>
              <a:spcAft>
                <a:spcPct val="0"/>
              </a:spcAft>
              <a:tabLst>
                <a:tab pos="3952875" algn="l"/>
              </a:tabLst>
              <a:defRPr>
                <a:solidFill>
                  <a:schemeClr val="tx1"/>
                </a:solidFill>
                <a:latin typeface="Arial" panose="020B0604020202020204" pitchFamily="34" charset="0"/>
              </a:defRPr>
            </a:lvl6pPr>
            <a:lvl7pPr eaLnBrk="0" fontAlgn="base" hangingPunct="0">
              <a:spcBef>
                <a:spcPct val="0"/>
              </a:spcBef>
              <a:spcAft>
                <a:spcPct val="0"/>
              </a:spcAft>
              <a:tabLst>
                <a:tab pos="3952875" algn="l"/>
              </a:tabLst>
              <a:defRPr>
                <a:solidFill>
                  <a:schemeClr val="tx1"/>
                </a:solidFill>
                <a:latin typeface="Arial" panose="020B0604020202020204" pitchFamily="34" charset="0"/>
              </a:defRPr>
            </a:lvl7pPr>
            <a:lvl8pPr eaLnBrk="0" fontAlgn="base" hangingPunct="0">
              <a:spcBef>
                <a:spcPct val="0"/>
              </a:spcBef>
              <a:spcAft>
                <a:spcPct val="0"/>
              </a:spcAft>
              <a:tabLst>
                <a:tab pos="3952875" algn="l"/>
              </a:tabLst>
              <a:defRPr>
                <a:solidFill>
                  <a:schemeClr val="tx1"/>
                </a:solidFill>
                <a:latin typeface="Arial" panose="020B0604020202020204" pitchFamily="34" charset="0"/>
              </a:defRPr>
            </a:lvl8pPr>
            <a:lvl9pPr eaLnBrk="0" fontAlgn="base" hangingPunct="0">
              <a:spcBef>
                <a:spcPct val="0"/>
              </a:spcBef>
              <a:spcAft>
                <a:spcPct val="0"/>
              </a:spcAft>
              <a:tabLst>
                <a:tab pos="39528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952875" algn="l"/>
              </a:tabLst>
            </a:pP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Yêu</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cầu</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học</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sinh</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ổn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định</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chú ý,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tích</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cực</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tập</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luyện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và</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thực</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hiện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cơ</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bản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đúng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kỹ</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thuật</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952875" algn="l"/>
              </a:tabLst>
            </a:pP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Tại</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chỗ</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(di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chuyển</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trao</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và</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nhận</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tín</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gậy</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952875" algn="l"/>
              </a:tabLst>
            </a:pP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TTCB:</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Từng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đôi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số</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1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và</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3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cầm</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tín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gậy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và</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đứng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sau</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số</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2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và</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số</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4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đứng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chân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trước</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chân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sau</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thân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trên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hơi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ngã</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về</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trước</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người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nhận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đứng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lệch</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sang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bên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sao</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cho</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tay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nhận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tín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gậy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thẳng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hàng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với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tay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trao</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tín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gậy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của</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người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phía</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sau</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952875" algn="l"/>
              </a:tabLst>
            </a:pP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Động</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tác</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Khi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gv</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hô</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bắt</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đầu</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tất</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cả</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đánh</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tay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nhịp</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nhàng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khi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thấy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động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tác</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ổn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định</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thì</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người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trước</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phát</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tín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hiệu</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để</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trao</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và</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nhận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gậy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theo</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kiểu</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đã</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chọn</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952875" algn="l"/>
              </a:tabLst>
            </a:pP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Học</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ky</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thuật</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xuất</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phát</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của</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người</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sô</a:t>
            </a:r>
            <a:r>
              <a:rPr kumimoji="0" lang="en-US" altLang="en-VN" sz="2000" b="1"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1</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952875" algn="l"/>
              </a:tabLst>
            </a:pP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Xuất</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phát</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thấp</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với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bàn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đạp</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và</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cầm</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gậy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ở</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tay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phải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khi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tay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chống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đất</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ngón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cái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và</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ngón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trỏ</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tách</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ra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như</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đo</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gan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chống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sát</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phía</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sau</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vạch</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xuất</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phát</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nắm</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tín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gậy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bằng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các</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ngón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còn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lại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bàn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đạp</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đóng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lệch</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sang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bên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phải</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ô</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chạy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Kỹ</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thuật</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xuất</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phát</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theo</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các</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lệnh</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Vào</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chỗ</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sẵn</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sàng</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 –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charset="0"/>
                <a:cs typeface="Calibri" panose="020F0502020204030204" pitchFamily="34" charset="0"/>
              </a:rPr>
              <a:t>chạy</a:t>
            </a:r>
            <a:r>
              <a:rPr kumimoji="0" lang="en-US" altLang="en-VN" sz="2000" b="0" i="0" u="none" strike="noStrike" cap="none" normalizeH="0" baseline="0" dirty="0">
                <a:ln>
                  <a:noFill/>
                </a:ln>
                <a:solidFill>
                  <a:schemeClr val="tx1"/>
                </a:solidFill>
                <a:effectLst/>
                <a:latin typeface="Calibri" panose="020F0502020204030204" pitchFamily="34" charset="0"/>
                <a:ea typeface=".VnTime" charset="0"/>
                <a:cs typeface="Calibri" panose="020F0502020204030204" pitchFamily="34" charset="0"/>
              </a:rPr>
              <a:t>”</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952875" algn="l"/>
              </a:tabLst>
            </a:pPr>
            <a:r>
              <a:rPr kumimoji="0" lang="en-US" altLang="en-VN"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pic>
        <p:nvPicPr>
          <p:cNvPr id="15" name="Picture 14">
            <a:extLst>
              <a:ext uri="{FF2B5EF4-FFF2-40B4-BE49-F238E27FC236}">
                <a16:creationId xmlns:a16="http://schemas.microsoft.com/office/drawing/2014/main" id="{4BA5230C-DF3A-2D4B-8778-CD5DFB349F9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718127" y="5147769"/>
            <a:ext cx="2687617" cy="1442147"/>
          </a:xfrm>
          <a:prstGeom prst="rect">
            <a:avLst/>
          </a:prstGeom>
          <a:noFill/>
          <a:ln>
            <a:noFill/>
          </a:ln>
        </p:spPr>
      </p:pic>
      <p:pic>
        <p:nvPicPr>
          <p:cNvPr id="16" name="Picture 15">
            <a:extLst>
              <a:ext uri="{FF2B5EF4-FFF2-40B4-BE49-F238E27FC236}">
                <a16:creationId xmlns:a16="http://schemas.microsoft.com/office/drawing/2014/main" id="{0B7FE2F3-653D-8B40-9418-E925545B579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45498" y="5148332"/>
            <a:ext cx="3385910" cy="1442147"/>
          </a:xfrm>
          <a:prstGeom prst="rect">
            <a:avLst/>
          </a:prstGeom>
          <a:noFill/>
          <a:ln>
            <a:noFill/>
          </a:ln>
        </p:spPr>
      </p:pic>
    </p:spTree>
    <p:extLst>
      <p:ext uri="{BB962C8B-B14F-4D97-AF65-F5344CB8AC3E}">
        <p14:creationId xmlns:p14="http://schemas.microsoft.com/office/powerpoint/2010/main" val="4092387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24DE95A0-392F-6E4F-AF98-2945F39780BD}"/>
              </a:ext>
            </a:extLst>
          </p:cNvPr>
          <p:cNvSpPr>
            <a:spLocks noGrp="1"/>
          </p:cNvSpPr>
          <p:nvPr>
            <p:ph idx="1"/>
          </p:nvPr>
        </p:nvSpPr>
        <p:spPr/>
        <p:txBody>
          <a:bodyPr>
            <a:noAutofit/>
          </a:bodyPr>
          <a:lstStyle/>
          <a:p>
            <a:pPr marL="0" lvl="0" indent="0" defTabSz="914400" eaLnBrk="0" fontAlgn="base" hangingPunct="0">
              <a:spcBef>
                <a:spcPct val="0"/>
              </a:spcBef>
              <a:spcAft>
                <a:spcPct val="0"/>
              </a:spcAft>
              <a:buClrTx/>
              <a:buNone/>
              <a:tabLst>
                <a:tab pos="3952875" algn="l"/>
              </a:tabLst>
            </a:pPr>
            <a:r>
              <a:rPr lang="en-US" altLang="en-VN" sz="2000" b="1" dirty="0">
                <a:solidFill>
                  <a:schemeClr val="tx1"/>
                </a:solidFill>
                <a:latin typeface="Times New Roman" panose="02020603050405020304" pitchFamily="18" charset="0"/>
                <a:ea typeface=".VnTime" charset="0"/>
              </a:rPr>
              <a:t>- </a:t>
            </a:r>
            <a:r>
              <a:rPr lang="en-US" altLang="en-VN" sz="2000" b="1" dirty="0" err="1">
                <a:solidFill>
                  <a:schemeClr val="tx1"/>
                </a:solidFill>
                <a:latin typeface="Times New Roman" panose="02020603050405020304" pitchFamily="18" charset="0"/>
                <a:ea typeface=".VnTime" charset="0"/>
              </a:rPr>
              <a:t>Học</a:t>
            </a:r>
            <a:r>
              <a:rPr lang="en-US" altLang="en-VN" sz="2000" b="1" dirty="0">
                <a:solidFill>
                  <a:schemeClr val="tx1"/>
                </a:solidFill>
                <a:latin typeface="Times New Roman" panose="02020603050405020304" pitchFamily="18" charset="0"/>
                <a:ea typeface=".VnTime" charset="0"/>
              </a:rPr>
              <a:t> Kỹ </a:t>
            </a:r>
            <a:r>
              <a:rPr lang="en-US" altLang="en-VN" sz="2000" b="1" dirty="0" err="1">
                <a:solidFill>
                  <a:schemeClr val="tx1"/>
                </a:solidFill>
                <a:latin typeface="Times New Roman" panose="02020603050405020304" pitchFamily="18" charset="0"/>
                <a:ea typeface=".VnTime" charset="0"/>
              </a:rPr>
              <a:t>thuật</a:t>
            </a:r>
            <a:r>
              <a:rPr lang="en-US" altLang="en-VN" sz="2000" b="1" dirty="0">
                <a:solidFill>
                  <a:schemeClr val="tx1"/>
                </a:solidFill>
                <a:latin typeface="Times New Roman" panose="02020603050405020304" pitchFamily="18" charset="0"/>
                <a:ea typeface=".VnTime" charset="0"/>
              </a:rPr>
              <a:t> </a:t>
            </a:r>
            <a:r>
              <a:rPr lang="en-US" altLang="en-VN" sz="2000" b="1" dirty="0" err="1">
                <a:solidFill>
                  <a:schemeClr val="tx1"/>
                </a:solidFill>
                <a:latin typeface="Times New Roman" panose="02020603050405020304" pitchFamily="18" charset="0"/>
                <a:ea typeface=".VnTime" charset="0"/>
              </a:rPr>
              <a:t>nhận</a:t>
            </a:r>
            <a:r>
              <a:rPr lang="en-US" altLang="en-VN" sz="2000" b="1" dirty="0">
                <a:solidFill>
                  <a:schemeClr val="tx1"/>
                </a:solidFill>
                <a:latin typeface="Times New Roman" panose="02020603050405020304" pitchFamily="18" charset="0"/>
                <a:ea typeface=".VnTime" charset="0"/>
              </a:rPr>
              <a:t> </a:t>
            </a:r>
            <a:r>
              <a:rPr lang="en-US" altLang="en-VN" sz="2000" b="1" dirty="0" err="1">
                <a:solidFill>
                  <a:schemeClr val="tx1"/>
                </a:solidFill>
                <a:latin typeface="Times New Roman" panose="02020603050405020304" pitchFamily="18" charset="0"/>
                <a:ea typeface=".VnTime" charset="0"/>
              </a:rPr>
              <a:t>tín</a:t>
            </a:r>
            <a:r>
              <a:rPr lang="en-US" altLang="en-VN" sz="2000" b="1" dirty="0">
                <a:solidFill>
                  <a:schemeClr val="tx1"/>
                </a:solidFill>
                <a:latin typeface="Times New Roman" panose="02020603050405020304" pitchFamily="18" charset="0"/>
                <a:ea typeface=".VnTime" charset="0"/>
              </a:rPr>
              <a:t> </a:t>
            </a:r>
            <a:r>
              <a:rPr lang="en-US" altLang="en-VN" sz="2000" b="1" dirty="0" err="1">
                <a:solidFill>
                  <a:schemeClr val="tx1"/>
                </a:solidFill>
                <a:latin typeface="Times New Roman" panose="02020603050405020304" pitchFamily="18" charset="0"/>
                <a:ea typeface=".VnTime" charset="0"/>
              </a:rPr>
              <a:t>gậy</a:t>
            </a:r>
            <a:r>
              <a:rPr lang="en-US" altLang="en-VN" sz="2000" b="1" dirty="0">
                <a:solidFill>
                  <a:schemeClr val="tx1"/>
                </a:solidFill>
                <a:latin typeface="Times New Roman" panose="02020603050405020304" pitchFamily="18" charset="0"/>
                <a:ea typeface=".VnTime" charset="0"/>
              </a:rPr>
              <a:t> </a:t>
            </a:r>
            <a:r>
              <a:rPr lang="en-US" altLang="en-VN" sz="2000" b="1" dirty="0" err="1">
                <a:solidFill>
                  <a:schemeClr val="tx1"/>
                </a:solidFill>
                <a:latin typeface="Times New Roman" panose="02020603050405020304" pitchFamily="18" charset="0"/>
                <a:ea typeface=".VnTime" charset="0"/>
              </a:rPr>
              <a:t>của</a:t>
            </a:r>
            <a:r>
              <a:rPr lang="en-US" altLang="en-VN" sz="2000" b="1" dirty="0">
                <a:solidFill>
                  <a:schemeClr val="tx1"/>
                </a:solidFill>
                <a:latin typeface="Times New Roman" panose="02020603050405020304" pitchFamily="18" charset="0"/>
                <a:ea typeface=".VnTime" charset="0"/>
              </a:rPr>
              <a:t> </a:t>
            </a:r>
            <a:r>
              <a:rPr lang="en-US" altLang="en-VN" sz="2000" b="1" dirty="0" err="1">
                <a:solidFill>
                  <a:schemeClr val="tx1"/>
                </a:solidFill>
                <a:latin typeface="Times New Roman" panose="02020603050405020304" pitchFamily="18" charset="0"/>
                <a:ea typeface=".VnTime" charset="0"/>
              </a:rPr>
              <a:t>người</a:t>
            </a:r>
            <a:r>
              <a:rPr lang="en-US" altLang="en-VN" sz="2000" b="1" dirty="0">
                <a:solidFill>
                  <a:schemeClr val="tx1"/>
                </a:solidFill>
                <a:latin typeface="Times New Roman" panose="02020603050405020304" pitchFamily="18" charset="0"/>
                <a:ea typeface=".VnTime" charset="0"/>
              </a:rPr>
              <a:t> </a:t>
            </a:r>
            <a:r>
              <a:rPr lang="en-US" altLang="en-VN" sz="2000" b="1" dirty="0" err="1">
                <a:solidFill>
                  <a:schemeClr val="tx1"/>
                </a:solidFill>
                <a:latin typeface="Times New Roman" panose="02020603050405020304" pitchFamily="18" charset="0"/>
                <a:ea typeface=".VnTime" charset="0"/>
              </a:rPr>
              <a:t>sô</a:t>
            </a:r>
            <a:r>
              <a:rPr lang="en-US" altLang="en-VN" sz="2000" b="1" dirty="0">
                <a:solidFill>
                  <a:schemeClr val="tx1"/>
                </a:solidFill>
                <a:latin typeface="Times New Roman" panose="02020603050405020304" pitchFamily="18" charset="0"/>
                <a:ea typeface=".VnTime" charset="0"/>
              </a:rPr>
              <a:t>́ 234</a:t>
            </a:r>
            <a:endParaRPr lang="en-US" altLang="en-VN" sz="1050" dirty="0">
              <a:solidFill>
                <a:schemeClr val="tx1"/>
              </a:solidFill>
            </a:endParaRPr>
          </a:p>
          <a:p>
            <a:pPr marL="0" lvl="0" indent="0" defTabSz="914400" eaLnBrk="0" fontAlgn="base" hangingPunct="0">
              <a:spcBef>
                <a:spcPct val="0"/>
              </a:spcBef>
              <a:spcAft>
                <a:spcPct val="0"/>
              </a:spcAft>
              <a:buClrTx/>
              <a:buNone/>
              <a:tabLst>
                <a:tab pos="3952875" algn="l"/>
              </a:tabLst>
            </a:pPr>
            <a:r>
              <a:rPr lang="en-US" altLang="en-VN" sz="2000" dirty="0">
                <a:solidFill>
                  <a:schemeClr val="tx1"/>
                </a:solidFill>
                <a:latin typeface="Times New Roman" panose="02020603050405020304" pitchFamily="18" charset="0"/>
                <a:ea typeface=".VnTime" charset="0"/>
              </a:rPr>
              <a:t>+ Ba </a:t>
            </a:r>
            <a:r>
              <a:rPr lang="en-US" altLang="en-VN" sz="2000" dirty="0" err="1">
                <a:solidFill>
                  <a:schemeClr val="tx1"/>
                </a:solidFill>
                <a:latin typeface="Times New Roman" panose="02020603050405020304" pitchFamily="18" charset="0"/>
                <a:ea typeface=".VnTime" charset="0"/>
              </a:rPr>
              <a:t>người</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này</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không</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theo</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tín</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hiệu</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để</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xuất</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phát</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mà</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phải</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nhìn</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người</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chạy</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trước</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mình</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quan</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sát</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thấy</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người</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thứ</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nhất</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chạy</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cách</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mình</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một</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đoạn</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thì</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lúc</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này</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người</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thứ</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hai</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bắt</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đầu</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xuất</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phát</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sao</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cho</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mình</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bắt</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đầu</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đạt</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được</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tốc</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độ</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cao</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đó</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cũng</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là</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lúc</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người</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thứ</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nhất</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đuổi</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kịp</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và</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phát</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tín</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hiệu</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để</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trao</a:t>
            </a:r>
            <a:r>
              <a:rPr lang="en-US" altLang="en-VN" sz="2000" dirty="0">
                <a:solidFill>
                  <a:schemeClr val="tx1"/>
                </a:solidFill>
                <a:latin typeface="Times New Roman" panose="02020603050405020304" pitchFamily="18" charset="0"/>
                <a:ea typeface=".VnTime" charset="0"/>
              </a:rPr>
              <a:t> – </a:t>
            </a:r>
            <a:r>
              <a:rPr lang="en-US" altLang="en-VN" sz="2000" dirty="0" err="1">
                <a:solidFill>
                  <a:schemeClr val="tx1"/>
                </a:solidFill>
                <a:latin typeface="Times New Roman" panose="02020603050405020304" pitchFamily="18" charset="0"/>
                <a:ea typeface=".VnTime" charset="0"/>
              </a:rPr>
              <a:t>nhận</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gậy</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phạm</a:t>
            </a:r>
            <a:r>
              <a:rPr lang="en-US" altLang="en-VN" sz="2000" dirty="0">
                <a:solidFill>
                  <a:schemeClr val="tx1"/>
                </a:solidFill>
                <a:latin typeface="Times New Roman" panose="02020603050405020304" pitchFamily="18" charset="0"/>
                <a:ea typeface=".VnTime" charset="0"/>
              </a:rPr>
              <a:t> vi </a:t>
            </a:r>
            <a:r>
              <a:rPr lang="en-US" altLang="en-VN" sz="2000" dirty="0" err="1">
                <a:solidFill>
                  <a:schemeClr val="tx1"/>
                </a:solidFill>
                <a:latin typeface="Times New Roman" panose="02020603050405020304" pitchFamily="18" charset="0"/>
                <a:ea typeface=".VnTime" charset="0"/>
              </a:rPr>
              <a:t>trao</a:t>
            </a:r>
            <a:r>
              <a:rPr lang="en-US" altLang="en-VN" sz="2000" dirty="0">
                <a:solidFill>
                  <a:schemeClr val="tx1"/>
                </a:solidFill>
                <a:latin typeface="Times New Roman" panose="02020603050405020304" pitchFamily="18" charset="0"/>
                <a:ea typeface=".VnTime" charset="0"/>
              </a:rPr>
              <a:t> – </a:t>
            </a:r>
            <a:r>
              <a:rPr lang="en-US" altLang="en-VN" sz="2000" dirty="0" err="1">
                <a:solidFill>
                  <a:schemeClr val="tx1"/>
                </a:solidFill>
                <a:latin typeface="Times New Roman" panose="02020603050405020304" pitchFamily="18" charset="0"/>
                <a:ea typeface=".VnTime" charset="0"/>
              </a:rPr>
              <a:t>nhận</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gậy</a:t>
            </a:r>
            <a:r>
              <a:rPr lang="en-US" altLang="en-VN" sz="2000" dirty="0">
                <a:solidFill>
                  <a:schemeClr val="tx1"/>
                </a:solidFill>
                <a:latin typeface="Times New Roman" panose="02020603050405020304" pitchFamily="18" charset="0"/>
                <a:ea typeface=".VnTime" charset="0"/>
              </a:rPr>
              <a:t> </a:t>
            </a:r>
            <a:r>
              <a:rPr lang="en-US" altLang="en-VN" sz="2000" dirty="0" err="1">
                <a:solidFill>
                  <a:schemeClr val="tx1"/>
                </a:solidFill>
                <a:latin typeface="Times New Roman" panose="02020603050405020304" pitchFamily="18" charset="0"/>
                <a:ea typeface=".VnTime" charset="0"/>
              </a:rPr>
              <a:t>là</a:t>
            </a:r>
            <a:r>
              <a:rPr lang="en-US" altLang="en-VN" sz="2000" dirty="0">
                <a:solidFill>
                  <a:schemeClr val="tx1"/>
                </a:solidFill>
                <a:latin typeface="Times New Roman" panose="02020603050405020304" pitchFamily="18" charset="0"/>
                <a:ea typeface=".VnTime" charset="0"/>
              </a:rPr>
              <a:t> 20m</a:t>
            </a:r>
            <a:r>
              <a:rPr lang="en-US" altLang="en-VN" sz="2000" dirty="0">
                <a:solidFill>
                  <a:schemeClr val="tx1"/>
                </a:solidFill>
                <a:latin typeface="VNI-Times" charset="0"/>
                <a:ea typeface="Calibri" panose="020F0502020204030204" pitchFamily="34" charset="0"/>
              </a:rPr>
              <a:t>      </a:t>
            </a:r>
            <a:endParaRPr lang="en-US" altLang="en-VN" sz="1050" dirty="0">
              <a:solidFill>
                <a:schemeClr val="tx1"/>
              </a:solidFill>
            </a:endParaRPr>
          </a:p>
          <a:p>
            <a:pPr marL="0" lvl="0" indent="0" defTabSz="914400" eaLnBrk="0" fontAlgn="base" hangingPunct="0">
              <a:spcBef>
                <a:spcPct val="0"/>
              </a:spcBef>
              <a:spcAft>
                <a:spcPct val="0"/>
              </a:spcAft>
              <a:buClrTx/>
              <a:buNone/>
              <a:tabLst>
                <a:tab pos="3952875" algn="l"/>
              </a:tabLst>
            </a:pPr>
            <a:r>
              <a:rPr lang="en-US" altLang="en-VN" sz="2000" dirty="0">
                <a:solidFill>
                  <a:schemeClr val="tx1"/>
                </a:solidFill>
                <a:latin typeface="VNI-Times" charset="0"/>
                <a:ea typeface="Calibri" panose="020F0502020204030204" pitchFamily="34" charset="0"/>
              </a:rPr>
              <a:t>+ Ng</a:t>
            </a:r>
            <a:r>
              <a:rPr lang="vi-VN" altLang="en-VN" sz="2000" dirty="0">
                <a:solidFill>
                  <a:schemeClr val="tx1"/>
                </a:solidFill>
                <a:latin typeface="Times New Roman" panose="02020603050405020304" pitchFamily="18" charset="0"/>
                <a:ea typeface="Calibri" panose="020F0502020204030204" pitchFamily="34" charset="0"/>
              </a:rPr>
              <a:t>ười thứ 3 cũng tương tự xuất phát cao, khi chạy không được quay đầu lại mà cứ chạy bình thường khi nhận được tín hiệu thì đưa tay nhận </a:t>
            </a:r>
            <a:r>
              <a:rPr lang="en-US" altLang="en-VN" sz="2000" dirty="0">
                <a:solidFill>
                  <a:schemeClr val="tx1"/>
                </a:solidFill>
                <a:latin typeface="VNI-Times" charset="0"/>
                <a:ea typeface="Calibri" panose="020F0502020204030204" pitchFamily="34" charset="0"/>
              </a:rPr>
              <a:t>                </a:t>
            </a:r>
            <a:endParaRPr lang="en-US" altLang="en-VN" sz="2000" dirty="0">
              <a:solidFill>
                <a:schemeClr val="tx1"/>
              </a:solidFill>
              <a:latin typeface="Times New Roman" panose="02020603050405020304" pitchFamily="18" charset="0"/>
              <a:ea typeface=".VnTime" charset="0"/>
            </a:endParaRPr>
          </a:p>
          <a:p>
            <a:pPr marL="0" lvl="0" indent="0" defTabSz="914400" eaLnBrk="0" fontAlgn="base" hangingPunct="0">
              <a:spcBef>
                <a:spcPct val="0"/>
              </a:spcBef>
              <a:spcAft>
                <a:spcPct val="0"/>
              </a:spcAft>
              <a:buClrTx/>
              <a:buNone/>
              <a:tabLst>
                <a:tab pos="3952875" algn="l"/>
              </a:tabLst>
            </a:pPr>
            <a:r>
              <a:rPr lang="en-US" altLang="en-VN" sz="2000" dirty="0">
                <a:solidFill>
                  <a:schemeClr val="tx1"/>
                </a:solidFill>
                <a:latin typeface="Times New Roman" panose="02020603050405020304" pitchFamily="18" charset="0"/>
                <a:ea typeface=".VnTime" charset="0"/>
              </a:rPr>
              <a:t> </a:t>
            </a:r>
            <a:endParaRPr lang="en-US" altLang="en-VN" sz="2800" dirty="0">
              <a:solidFill>
                <a:schemeClr val="tx1"/>
              </a:solidFill>
              <a:latin typeface="Arial" panose="020B0604020202020204" pitchFamily="34" charset="0"/>
            </a:endParaRPr>
          </a:p>
        </p:txBody>
      </p:sp>
      <p:pic>
        <p:nvPicPr>
          <p:cNvPr id="5" name="Picture 4">
            <a:extLst>
              <a:ext uri="{FF2B5EF4-FFF2-40B4-BE49-F238E27FC236}">
                <a16:creationId xmlns:a16="http://schemas.microsoft.com/office/drawing/2014/main" id="{B068B4C3-A056-6049-9A4A-CD38352BFA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078182" y="462853"/>
            <a:ext cx="2890199" cy="1442147"/>
          </a:xfrm>
          <a:prstGeom prst="rect">
            <a:avLst/>
          </a:prstGeom>
          <a:noFill/>
          <a:ln>
            <a:noFill/>
          </a:ln>
        </p:spPr>
      </p:pic>
      <p:pic>
        <p:nvPicPr>
          <p:cNvPr id="7" name="Picture 6">
            <a:extLst>
              <a:ext uri="{FF2B5EF4-FFF2-40B4-BE49-F238E27FC236}">
                <a16:creationId xmlns:a16="http://schemas.microsoft.com/office/drawing/2014/main" id="{947309C7-FFF1-EB46-A59F-51F8146DEED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058435" y="462853"/>
            <a:ext cx="3385910" cy="1442147"/>
          </a:xfrm>
          <a:prstGeom prst="rect">
            <a:avLst/>
          </a:prstGeom>
          <a:noFill/>
          <a:ln>
            <a:noFill/>
          </a:ln>
        </p:spPr>
      </p:pic>
    </p:spTree>
    <p:extLst>
      <p:ext uri="{BB962C8B-B14F-4D97-AF65-F5344CB8AC3E}">
        <p14:creationId xmlns:p14="http://schemas.microsoft.com/office/powerpoint/2010/main" val="798242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75A29C-E5B2-9145-96CE-9C45C3A32EBF}"/>
              </a:ext>
            </a:extLst>
          </p:cNvPr>
          <p:cNvSpPr>
            <a:spLocks noGrp="1"/>
          </p:cNvSpPr>
          <p:nvPr>
            <p:ph idx="1"/>
          </p:nvPr>
        </p:nvSpPr>
        <p:spPr>
          <a:xfrm>
            <a:off x="1070264" y="1614054"/>
            <a:ext cx="8073736" cy="4590447"/>
          </a:xfrm>
        </p:spPr>
        <p:txBody>
          <a:bodyPr>
            <a:noAutofit/>
          </a:bodyPr>
          <a:lstStyle/>
          <a:p>
            <a:pPr marL="0" indent="0" algn="ctr">
              <a:spcBef>
                <a:spcPct val="50000"/>
              </a:spcBef>
              <a:buNone/>
            </a:pPr>
            <a:r>
              <a:rPr lang="en-US" altLang="en-VN" sz="2400" b="1" dirty="0">
                <a:solidFill>
                  <a:schemeClr val="tx1"/>
                </a:solidFill>
                <a:latin typeface="Calibri" panose="020F0502020204030204" pitchFamily="34" charset="0"/>
                <a:cs typeface="Calibri" panose="020F0502020204030204" pitchFamily="34" charset="0"/>
              </a:rPr>
              <a:t> </a:t>
            </a:r>
          </a:p>
        </p:txBody>
      </p:sp>
      <p:sp>
        <p:nvSpPr>
          <p:cNvPr id="2" name="Rectangle 2">
            <a:extLst>
              <a:ext uri="{FF2B5EF4-FFF2-40B4-BE49-F238E27FC236}">
                <a16:creationId xmlns:a16="http://schemas.microsoft.com/office/drawing/2014/main" id="{7948072E-1F57-3742-AB05-B0499BB6AF18}"/>
              </a:ext>
            </a:extLst>
          </p:cNvPr>
          <p:cNvSpPr>
            <a:spLocks noChangeArrowheads="1"/>
          </p:cNvSpPr>
          <p:nvPr/>
        </p:nvSpPr>
        <p:spPr bwMode="auto">
          <a:xfrm>
            <a:off x="1986700" y="223010"/>
            <a:ext cx="6589199"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952875" algn="l"/>
              </a:tabLst>
              <a:defRPr>
                <a:solidFill>
                  <a:schemeClr val="tx1"/>
                </a:solidFill>
                <a:latin typeface="Arial" panose="020B0604020202020204" pitchFamily="34" charset="0"/>
              </a:defRPr>
            </a:lvl1pPr>
            <a:lvl2pPr eaLnBrk="0" fontAlgn="base" hangingPunct="0">
              <a:spcBef>
                <a:spcPct val="0"/>
              </a:spcBef>
              <a:spcAft>
                <a:spcPct val="0"/>
              </a:spcAft>
              <a:tabLst>
                <a:tab pos="3952875" algn="l"/>
              </a:tabLst>
              <a:defRPr>
                <a:solidFill>
                  <a:schemeClr val="tx1"/>
                </a:solidFill>
                <a:latin typeface="Arial" panose="020B0604020202020204" pitchFamily="34" charset="0"/>
              </a:defRPr>
            </a:lvl2pPr>
            <a:lvl3pPr eaLnBrk="0" fontAlgn="base" hangingPunct="0">
              <a:spcBef>
                <a:spcPct val="0"/>
              </a:spcBef>
              <a:spcAft>
                <a:spcPct val="0"/>
              </a:spcAft>
              <a:tabLst>
                <a:tab pos="3952875" algn="l"/>
              </a:tabLst>
              <a:defRPr>
                <a:solidFill>
                  <a:schemeClr val="tx1"/>
                </a:solidFill>
                <a:latin typeface="Arial" panose="020B0604020202020204" pitchFamily="34" charset="0"/>
              </a:defRPr>
            </a:lvl3pPr>
            <a:lvl4pPr eaLnBrk="0" fontAlgn="base" hangingPunct="0">
              <a:spcBef>
                <a:spcPct val="0"/>
              </a:spcBef>
              <a:spcAft>
                <a:spcPct val="0"/>
              </a:spcAft>
              <a:tabLst>
                <a:tab pos="3952875" algn="l"/>
              </a:tabLst>
              <a:defRPr>
                <a:solidFill>
                  <a:schemeClr val="tx1"/>
                </a:solidFill>
                <a:latin typeface="Arial" panose="020B0604020202020204" pitchFamily="34" charset="0"/>
              </a:defRPr>
            </a:lvl4pPr>
            <a:lvl5pPr eaLnBrk="0" fontAlgn="base" hangingPunct="0">
              <a:spcBef>
                <a:spcPct val="0"/>
              </a:spcBef>
              <a:spcAft>
                <a:spcPct val="0"/>
              </a:spcAft>
              <a:tabLst>
                <a:tab pos="3952875" algn="l"/>
              </a:tabLst>
              <a:defRPr>
                <a:solidFill>
                  <a:schemeClr val="tx1"/>
                </a:solidFill>
                <a:latin typeface="Arial" panose="020B0604020202020204" pitchFamily="34" charset="0"/>
              </a:defRPr>
            </a:lvl5pPr>
            <a:lvl6pPr eaLnBrk="0" fontAlgn="base" hangingPunct="0">
              <a:spcBef>
                <a:spcPct val="0"/>
              </a:spcBef>
              <a:spcAft>
                <a:spcPct val="0"/>
              </a:spcAft>
              <a:tabLst>
                <a:tab pos="3952875" algn="l"/>
              </a:tabLst>
              <a:defRPr>
                <a:solidFill>
                  <a:schemeClr val="tx1"/>
                </a:solidFill>
                <a:latin typeface="Arial" panose="020B0604020202020204" pitchFamily="34" charset="0"/>
              </a:defRPr>
            </a:lvl6pPr>
            <a:lvl7pPr eaLnBrk="0" fontAlgn="base" hangingPunct="0">
              <a:spcBef>
                <a:spcPct val="0"/>
              </a:spcBef>
              <a:spcAft>
                <a:spcPct val="0"/>
              </a:spcAft>
              <a:tabLst>
                <a:tab pos="3952875" algn="l"/>
              </a:tabLst>
              <a:defRPr>
                <a:solidFill>
                  <a:schemeClr val="tx1"/>
                </a:solidFill>
                <a:latin typeface="Arial" panose="020B0604020202020204" pitchFamily="34" charset="0"/>
              </a:defRPr>
            </a:lvl7pPr>
            <a:lvl8pPr eaLnBrk="0" fontAlgn="base" hangingPunct="0">
              <a:spcBef>
                <a:spcPct val="0"/>
              </a:spcBef>
              <a:spcAft>
                <a:spcPct val="0"/>
              </a:spcAft>
              <a:tabLst>
                <a:tab pos="3952875" algn="l"/>
              </a:tabLst>
              <a:defRPr>
                <a:solidFill>
                  <a:schemeClr val="tx1"/>
                </a:solidFill>
                <a:latin typeface="Arial" panose="020B0604020202020204" pitchFamily="34" charset="0"/>
              </a:defRPr>
            </a:lvl8pPr>
            <a:lvl9pPr eaLnBrk="0" fontAlgn="base" hangingPunct="0">
              <a:spcBef>
                <a:spcPct val="0"/>
              </a:spcBef>
              <a:spcAft>
                <a:spcPct val="0"/>
              </a:spcAft>
              <a:tabLst>
                <a:tab pos="39528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952875" algn="l"/>
              </a:tabLst>
            </a:pP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Yêu</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cầu</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học</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sinh</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nghiêm</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túc</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tập</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luyện</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và</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thực</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hiện</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cơ</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bản</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đúng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các</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kỹ</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thuật</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đã</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học</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952875" algn="l"/>
              </a:tabLst>
            </a:pP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Kỹ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thuật</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phối</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hợp</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trao</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va</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nhận</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tín</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gậy</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952875" algn="l"/>
              </a:tabLst>
            </a:pPr>
            <a:r>
              <a:rPr kumimoji="0" lang="en-US" altLang="en-VN"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pic>
        <p:nvPicPr>
          <p:cNvPr id="5121" name="Picture 1">
            <a:extLst>
              <a:ext uri="{FF2B5EF4-FFF2-40B4-BE49-F238E27FC236}">
                <a16:creationId xmlns:a16="http://schemas.microsoft.com/office/drawing/2014/main" id="{AE15DB79-7F51-E340-906B-4A2477AD64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3754" y="1291374"/>
            <a:ext cx="4289768" cy="147260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32E1638F-FA0C-8A44-9612-EC68E5069AC1}"/>
              </a:ext>
            </a:extLst>
          </p:cNvPr>
          <p:cNvSpPr>
            <a:spLocks noChangeArrowheads="1"/>
          </p:cNvSpPr>
          <p:nvPr/>
        </p:nvSpPr>
        <p:spPr bwMode="auto">
          <a:xfrm>
            <a:off x="1986701" y="2899191"/>
            <a:ext cx="6589199"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1500" algn="l"/>
                <a:tab pos="628650" algn="l"/>
                <a:tab pos="652463" algn="l"/>
                <a:tab pos="800100" algn="l"/>
              </a:tabLst>
              <a:defRPr>
                <a:solidFill>
                  <a:schemeClr val="tx1"/>
                </a:solidFill>
                <a:latin typeface="Arial" panose="020B0604020202020204" pitchFamily="34" charset="0"/>
              </a:defRPr>
            </a:lvl1pPr>
            <a:lvl2pPr eaLnBrk="0" fontAlgn="base" hangingPunct="0">
              <a:spcBef>
                <a:spcPct val="0"/>
              </a:spcBef>
              <a:spcAft>
                <a:spcPct val="0"/>
              </a:spcAft>
              <a:tabLst>
                <a:tab pos="571500" algn="l"/>
                <a:tab pos="628650" algn="l"/>
                <a:tab pos="652463" algn="l"/>
                <a:tab pos="800100" algn="l"/>
              </a:tabLst>
              <a:defRPr>
                <a:solidFill>
                  <a:schemeClr val="tx1"/>
                </a:solidFill>
                <a:latin typeface="Arial" panose="020B0604020202020204" pitchFamily="34" charset="0"/>
              </a:defRPr>
            </a:lvl2pPr>
            <a:lvl3pPr eaLnBrk="0" fontAlgn="base" hangingPunct="0">
              <a:spcBef>
                <a:spcPct val="0"/>
              </a:spcBef>
              <a:spcAft>
                <a:spcPct val="0"/>
              </a:spcAft>
              <a:tabLst>
                <a:tab pos="571500" algn="l"/>
                <a:tab pos="628650" algn="l"/>
                <a:tab pos="652463" algn="l"/>
                <a:tab pos="800100" algn="l"/>
              </a:tabLst>
              <a:defRPr>
                <a:solidFill>
                  <a:schemeClr val="tx1"/>
                </a:solidFill>
                <a:latin typeface="Arial" panose="020B0604020202020204" pitchFamily="34" charset="0"/>
              </a:defRPr>
            </a:lvl3pPr>
            <a:lvl4pPr eaLnBrk="0" fontAlgn="base" hangingPunct="0">
              <a:spcBef>
                <a:spcPct val="0"/>
              </a:spcBef>
              <a:spcAft>
                <a:spcPct val="0"/>
              </a:spcAft>
              <a:tabLst>
                <a:tab pos="571500" algn="l"/>
                <a:tab pos="628650" algn="l"/>
                <a:tab pos="652463" algn="l"/>
                <a:tab pos="800100" algn="l"/>
              </a:tabLst>
              <a:defRPr>
                <a:solidFill>
                  <a:schemeClr val="tx1"/>
                </a:solidFill>
                <a:latin typeface="Arial" panose="020B0604020202020204" pitchFamily="34" charset="0"/>
              </a:defRPr>
            </a:lvl4pPr>
            <a:lvl5pPr eaLnBrk="0" fontAlgn="base" hangingPunct="0">
              <a:spcBef>
                <a:spcPct val="0"/>
              </a:spcBef>
              <a:spcAft>
                <a:spcPct val="0"/>
              </a:spcAft>
              <a:tabLst>
                <a:tab pos="571500" algn="l"/>
                <a:tab pos="628650" algn="l"/>
                <a:tab pos="652463" algn="l"/>
                <a:tab pos="800100" algn="l"/>
              </a:tabLst>
              <a:defRPr>
                <a:solidFill>
                  <a:schemeClr val="tx1"/>
                </a:solidFill>
                <a:latin typeface="Arial" panose="020B0604020202020204" pitchFamily="34" charset="0"/>
              </a:defRPr>
            </a:lvl5pPr>
            <a:lvl6pPr eaLnBrk="0" fontAlgn="base" hangingPunct="0">
              <a:spcBef>
                <a:spcPct val="0"/>
              </a:spcBef>
              <a:spcAft>
                <a:spcPct val="0"/>
              </a:spcAft>
              <a:tabLst>
                <a:tab pos="571500" algn="l"/>
                <a:tab pos="628650" algn="l"/>
                <a:tab pos="652463" algn="l"/>
                <a:tab pos="800100" algn="l"/>
              </a:tabLst>
              <a:defRPr>
                <a:solidFill>
                  <a:schemeClr val="tx1"/>
                </a:solidFill>
                <a:latin typeface="Arial" panose="020B0604020202020204" pitchFamily="34" charset="0"/>
              </a:defRPr>
            </a:lvl6pPr>
            <a:lvl7pPr eaLnBrk="0" fontAlgn="base" hangingPunct="0">
              <a:spcBef>
                <a:spcPct val="0"/>
              </a:spcBef>
              <a:spcAft>
                <a:spcPct val="0"/>
              </a:spcAft>
              <a:tabLst>
                <a:tab pos="571500" algn="l"/>
                <a:tab pos="628650" algn="l"/>
                <a:tab pos="652463" algn="l"/>
                <a:tab pos="800100" algn="l"/>
              </a:tabLst>
              <a:defRPr>
                <a:solidFill>
                  <a:schemeClr val="tx1"/>
                </a:solidFill>
                <a:latin typeface="Arial" panose="020B0604020202020204" pitchFamily="34" charset="0"/>
              </a:defRPr>
            </a:lvl7pPr>
            <a:lvl8pPr eaLnBrk="0" fontAlgn="base" hangingPunct="0">
              <a:spcBef>
                <a:spcPct val="0"/>
              </a:spcBef>
              <a:spcAft>
                <a:spcPct val="0"/>
              </a:spcAft>
              <a:tabLst>
                <a:tab pos="571500" algn="l"/>
                <a:tab pos="628650" algn="l"/>
                <a:tab pos="652463" algn="l"/>
                <a:tab pos="800100" algn="l"/>
              </a:tabLst>
              <a:defRPr>
                <a:solidFill>
                  <a:schemeClr val="tx1"/>
                </a:solidFill>
                <a:latin typeface="Arial" panose="020B0604020202020204" pitchFamily="34" charset="0"/>
              </a:defRPr>
            </a:lvl8pPr>
            <a:lvl9pPr eaLnBrk="0" fontAlgn="base" hangingPunct="0">
              <a:spcBef>
                <a:spcPct val="0"/>
              </a:spcBef>
              <a:spcAft>
                <a:spcPct val="0"/>
              </a:spcAft>
              <a:tabLst>
                <a:tab pos="571500" algn="l"/>
                <a:tab pos="628650" algn="l"/>
                <a:tab pos="652463" algn="l"/>
                <a:tab pos="8001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1500" algn="l"/>
                <a:tab pos="628650" algn="l"/>
                <a:tab pos="652463" algn="l"/>
                <a:tab pos="800100" algn="l"/>
              </a:tabLst>
            </a:pP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Kẻ</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đường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chạy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4 x 40m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có</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khu</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vực</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trao</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nhận</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gậy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đúng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luật</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từng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đội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bố</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trí</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từng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người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giống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như</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tập</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cả</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đội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chạy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nhẹ</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nhàng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theo</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hàng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dọc</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4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người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người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cầm</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tín</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gậy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số</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1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cầm</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tay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phải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rồi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trao</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cho</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người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nhận</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gậy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số</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2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nhận</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ở</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tay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trái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để</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trao</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cho</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người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số</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3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nhận</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gậy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ở</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tay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phải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và</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để</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trao</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cho</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người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số</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4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nhận</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gậy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băng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tay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trái</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1500" algn="l"/>
                <a:tab pos="628650" algn="l"/>
                <a:tab pos="652463" algn="l"/>
                <a:tab pos="800100" algn="l"/>
              </a:tabLst>
            </a:pP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Các</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sai</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lầm</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hay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mắc</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phải</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khi</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chạy</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trao</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nhận</a:t>
            </a:r>
            <a:r>
              <a:rPr kumimoji="0" lang="en-US" altLang="en-VN" sz="2000" b="1"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1"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gậy</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1500" algn="l"/>
                <a:tab pos="628650" algn="l"/>
                <a:tab pos="652463" algn="l"/>
                <a:tab pos="800100" algn="l"/>
              </a:tabLst>
            </a:pP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Xuất</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phát</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chạy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không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hợp</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lý</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dẫn</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tới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lúng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túng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trong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việc</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nhận</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gậy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làm</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rơi</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gậy</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1500" algn="l"/>
                <a:tab pos="628650" algn="l"/>
                <a:tab pos="652463" algn="l"/>
                <a:tab pos="800100" algn="l"/>
              </a:tabLst>
            </a:pP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Không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trao</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được</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gậy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cho</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nhau</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trong</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phạm</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vi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quy</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a:t>
            </a:r>
            <a:r>
              <a:rPr kumimoji="0" lang="en-US" altLang="en-VN" sz="2000" b="0" i="0" u="none" strike="noStrike" cap="none" normalizeH="0" baseline="0" dirty="0" err="1">
                <a:ln>
                  <a:noFill/>
                </a:ln>
                <a:solidFill>
                  <a:schemeClr val="tx1"/>
                </a:solidFill>
                <a:effectLst/>
                <a:latin typeface="Calibri" panose="020F0502020204030204" pitchFamily="34" charset="0"/>
                <a:ea typeface=".VnTime"/>
                <a:cs typeface="Calibri" panose="020F0502020204030204" pitchFamily="34" charset="0"/>
              </a:rPr>
              <a:t>định</a:t>
            </a:r>
            <a:r>
              <a:rPr kumimoji="0" lang="en-US" altLang="en-VN" sz="2000" b="0" i="0" u="none" strike="noStrike" cap="none" normalizeH="0" baseline="0" dirty="0">
                <a:ln>
                  <a:noFill/>
                </a:ln>
                <a:solidFill>
                  <a:schemeClr val="tx1"/>
                </a:solidFill>
                <a:effectLst/>
                <a:latin typeface="Calibri" panose="020F0502020204030204" pitchFamily="34" charset="0"/>
                <a:ea typeface=".VnTime"/>
                <a:cs typeface="Calibri" panose="020F0502020204030204" pitchFamily="34" charset="0"/>
              </a:rPr>
              <a:t> 20m</a:t>
            </a:r>
            <a:endParaRPr kumimoji="0" lang="en-US" altLang="en-VN"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71255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0689B992-223C-0745-A4CF-9A203475BDEA}"/>
              </a:ext>
            </a:extLst>
          </p:cNvPr>
          <p:cNvSpPr>
            <a:spLocks noChangeArrowheads="1"/>
          </p:cNvSpPr>
          <p:nvPr/>
        </p:nvSpPr>
        <p:spPr bwMode="auto">
          <a:xfrm>
            <a:off x="1942415" y="-5229"/>
            <a:ext cx="658919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952875" algn="l"/>
              </a:tabLst>
              <a:defRPr>
                <a:solidFill>
                  <a:schemeClr val="tx1"/>
                </a:solidFill>
                <a:latin typeface="Arial" panose="020B0604020202020204" pitchFamily="34" charset="0"/>
              </a:defRPr>
            </a:lvl1pPr>
            <a:lvl2pPr eaLnBrk="0" fontAlgn="base" hangingPunct="0">
              <a:spcBef>
                <a:spcPct val="0"/>
              </a:spcBef>
              <a:spcAft>
                <a:spcPct val="0"/>
              </a:spcAft>
              <a:tabLst>
                <a:tab pos="3952875" algn="l"/>
              </a:tabLst>
              <a:defRPr>
                <a:solidFill>
                  <a:schemeClr val="tx1"/>
                </a:solidFill>
                <a:latin typeface="Arial" panose="020B0604020202020204" pitchFamily="34" charset="0"/>
              </a:defRPr>
            </a:lvl2pPr>
            <a:lvl3pPr eaLnBrk="0" fontAlgn="base" hangingPunct="0">
              <a:spcBef>
                <a:spcPct val="0"/>
              </a:spcBef>
              <a:spcAft>
                <a:spcPct val="0"/>
              </a:spcAft>
              <a:tabLst>
                <a:tab pos="3952875" algn="l"/>
              </a:tabLst>
              <a:defRPr>
                <a:solidFill>
                  <a:schemeClr val="tx1"/>
                </a:solidFill>
                <a:latin typeface="Arial" panose="020B0604020202020204" pitchFamily="34" charset="0"/>
              </a:defRPr>
            </a:lvl3pPr>
            <a:lvl4pPr eaLnBrk="0" fontAlgn="base" hangingPunct="0">
              <a:spcBef>
                <a:spcPct val="0"/>
              </a:spcBef>
              <a:spcAft>
                <a:spcPct val="0"/>
              </a:spcAft>
              <a:tabLst>
                <a:tab pos="3952875" algn="l"/>
              </a:tabLst>
              <a:defRPr>
                <a:solidFill>
                  <a:schemeClr val="tx1"/>
                </a:solidFill>
                <a:latin typeface="Arial" panose="020B0604020202020204" pitchFamily="34" charset="0"/>
              </a:defRPr>
            </a:lvl4pPr>
            <a:lvl5pPr eaLnBrk="0" fontAlgn="base" hangingPunct="0">
              <a:spcBef>
                <a:spcPct val="0"/>
              </a:spcBef>
              <a:spcAft>
                <a:spcPct val="0"/>
              </a:spcAft>
              <a:tabLst>
                <a:tab pos="3952875" algn="l"/>
              </a:tabLst>
              <a:defRPr>
                <a:solidFill>
                  <a:schemeClr val="tx1"/>
                </a:solidFill>
                <a:latin typeface="Arial" panose="020B0604020202020204" pitchFamily="34" charset="0"/>
              </a:defRPr>
            </a:lvl5pPr>
            <a:lvl6pPr eaLnBrk="0" fontAlgn="base" hangingPunct="0">
              <a:spcBef>
                <a:spcPct val="0"/>
              </a:spcBef>
              <a:spcAft>
                <a:spcPct val="0"/>
              </a:spcAft>
              <a:tabLst>
                <a:tab pos="3952875" algn="l"/>
              </a:tabLst>
              <a:defRPr>
                <a:solidFill>
                  <a:schemeClr val="tx1"/>
                </a:solidFill>
                <a:latin typeface="Arial" panose="020B0604020202020204" pitchFamily="34" charset="0"/>
              </a:defRPr>
            </a:lvl6pPr>
            <a:lvl7pPr eaLnBrk="0" fontAlgn="base" hangingPunct="0">
              <a:spcBef>
                <a:spcPct val="0"/>
              </a:spcBef>
              <a:spcAft>
                <a:spcPct val="0"/>
              </a:spcAft>
              <a:tabLst>
                <a:tab pos="3952875" algn="l"/>
              </a:tabLst>
              <a:defRPr>
                <a:solidFill>
                  <a:schemeClr val="tx1"/>
                </a:solidFill>
                <a:latin typeface="Arial" panose="020B0604020202020204" pitchFamily="34" charset="0"/>
              </a:defRPr>
            </a:lvl7pPr>
            <a:lvl8pPr eaLnBrk="0" fontAlgn="base" hangingPunct="0">
              <a:spcBef>
                <a:spcPct val="0"/>
              </a:spcBef>
              <a:spcAft>
                <a:spcPct val="0"/>
              </a:spcAft>
              <a:tabLst>
                <a:tab pos="3952875" algn="l"/>
              </a:tabLst>
              <a:defRPr>
                <a:solidFill>
                  <a:schemeClr val="tx1"/>
                </a:solidFill>
                <a:latin typeface="Arial" panose="020B0604020202020204" pitchFamily="34" charset="0"/>
              </a:defRPr>
            </a:lvl8pPr>
            <a:lvl9pPr eaLnBrk="0" fontAlgn="base" hangingPunct="0">
              <a:spcBef>
                <a:spcPct val="0"/>
              </a:spcBef>
              <a:spcAft>
                <a:spcPct val="0"/>
              </a:spcAft>
              <a:tabLst>
                <a:tab pos="39528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952875" algn="l"/>
              </a:tabLst>
            </a:pPr>
            <a:endParaRPr kumimoji="0" lang="en-US" altLang="en-VN"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952875" algn="l"/>
              </a:tabLst>
            </a:pPr>
            <a:r>
              <a:rPr kumimoji="0" lang="en-US" altLang="en-VN" sz="1400" b="1" i="0" u="none" strike="noStrike" cap="none" normalizeH="0" baseline="0" dirty="0">
                <a:ln>
                  <a:noFill/>
                </a:ln>
                <a:solidFill>
                  <a:schemeClr val="tx1"/>
                </a:solidFill>
                <a:effectLst/>
                <a:latin typeface="Times New Roman" panose="02020603050405020304" pitchFamily="18" charset="0"/>
                <a:ea typeface=".VnTime"/>
              </a:rPr>
              <a:t> </a:t>
            </a:r>
            <a:endParaRPr kumimoji="0" lang="en-US" altLang="en-VN"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952875" algn="l"/>
              </a:tabLst>
            </a:pPr>
            <a:r>
              <a:rPr kumimoji="0" lang="en-US" altLang="en-VN" sz="1400" b="0" i="0" u="none" strike="noStrike" cap="none" normalizeH="0" baseline="0" dirty="0">
                <a:ln>
                  <a:noFill/>
                </a:ln>
                <a:solidFill>
                  <a:schemeClr val="tx1"/>
                </a:solidFill>
                <a:effectLst/>
                <a:latin typeface="VNI-Times"/>
                <a:ea typeface="Calibri" panose="020F0502020204030204" pitchFamily="34" charset="0"/>
              </a:rPr>
              <a:t>                     </a:t>
            </a:r>
            <a:endParaRPr kumimoji="0" lang="en-US" altLang="en-VN" sz="1800" b="0" i="0" u="none" strike="noStrike" cap="none" normalizeH="0" baseline="0" dirty="0">
              <a:ln>
                <a:noFill/>
              </a:ln>
              <a:solidFill>
                <a:schemeClr val="tx1"/>
              </a:solidFill>
              <a:effectLst/>
              <a:latin typeface="Arial" panose="020B0604020202020204" pitchFamily="34" charset="0"/>
            </a:endParaRPr>
          </a:p>
        </p:txBody>
      </p:sp>
      <p:sp>
        <p:nvSpPr>
          <p:cNvPr id="7" name="Rectangle 5">
            <a:extLst>
              <a:ext uri="{FF2B5EF4-FFF2-40B4-BE49-F238E27FC236}">
                <a16:creationId xmlns:a16="http://schemas.microsoft.com/office/drawing/2014/main" id="{BB50C716-099F-484D-93F1-1B2F2CD6940D}"/>
              </a:ext>
            </a:extLst>
          </p:cNvPr>
          <p:cNvSpPr>
            <a:spLocks noChangeArrowheads="1"/>
          </p:cNvSpPr>
          <p:nvPr/>
        </p:nvSpPr>
        <p:spPr bwMode="auto">
          <a:xfrm>
            <a:off x="1942415" y="88782"/>
            <a:ext cx="6589199"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952875" algn="l"/>
              </a:tabLst>
              <a:defRPr>
                <a:solidFill>
                  <a:schemeClr val="tx1"/>
                </a:solidFill>
                <a:latin typeface="Arial" panose="020B0604020202020204" pitchFamily="34" charset="0"/>
              </a:defRPr>
            </a:lvl1pPr>
            <a:lvl2pPr eaLnBrk="0" fontAlgn="base" hangingPunct="0">
              <a:spcBef>
                <a:spcPct val="0"/>
              </a:spcBef>
              <a:spcAft>
                <a:spcPct val="0"/>
              </a:spcAft>
              <a:tabLst>
                <a:tab pos="3952875" algn="l"/>
              </a:tabLst>
              <a:defRPr>
                <a:solidFill>
                  <a:schemeClr val="tx1"/>
                </a:solidFill>
                <a:latin typeface="Arial" panose="020B0604020202020204" pitchFamily="34" charset="0"/>
              </a:defRPr>
            </a:lvl2pPr>
            <a:lvl3pPr eaLnBrk="0" fontAlgn="base" hangingPunct="0">
              <a:spcBef>
                <a:spcPct val="0"/>
              </a:spcBef>
              <a:spcAft>
                <a:spcPct val="0"/>
              </a:spcAft>
              <a:tabLst>
                <a:tab pos="3952875" algn="l"/>
              </a:tabLst>
              <a:defRPr>
                <a:solidFill>
                  <a:schemeClr val="tx1"/>
                </a:solidFill>
                <a:latin typeface="Arial" panose="020B0604020202020204" pitchFamily="34" charset="0"/>
              </a:defRPr>
            </a:lvl3pPr>
            <a:lvl4pPr eaLnBrk="0" fontAlgn="base" hangingPunct="0">
              <a:spcBef>
                <a:spcPct val="0"/>
              </a:spcBef>
              <a:spcAft>
                <a:spcPct val="0"/>
              </a:spcAft>
              <a:tabLst>
                <a:tab pos="3952875" algn="l"/>
              </a:tabLst>
              <a:defRPr>
                <a:solidFill>
                  <a:schemeClr val="tx1"/>
                </a:solidFill>
                <a:latin typeface="Arial" panose="020B0604020202020204" pitchFamily="34" charset="0"/>
              </a:defRPr>
            </a:lvl4pPr>
            <a:lvl5pPr eaLnBrk="0" fontAlgn="base" hangingPunct="0">
              <a:spcBef>
                <a:spcPct val="0"/>
              </a:spcBef>
              <a:spcAft>
                <a:spcPct val="0"/>
              </a:spcAft>
              <a:tabLst>
                <a:tab pos="3952875" algn="l"/>
              </a:tabLst>
              <a:defRPr>
                <a:solidFill>
                  <a:schemeClr val="tx1"/>
                </a:solidFill>
                <a:latin typeface="Arial" panose="020B0604020202020204" pitchFamily="34" charset="0"/>
              </a:defRPr>
            </a:lvl5pPr>
            <a:lvl6pPr eaLnBrk="0" fontAlgn="base" hangingPunct="0">
              <a:spcBef>
                <a:spcPct val="0"/>
              </a:spcBef>
              <a:spcAft>
                <a:spcPct val="0"/>
              </a:spcAft>
              <a:tabLst>
                <a:tab pos="3952875" algn="l"/>
              </a:tabLst>
              <a:defRPr>
                <a:solidFill>
                  <a:schemeClr val="tx1"/>
                </a:solidFill>
                <a:latin typeface="Arial" panose="020B0604020202020204" pitchFamily="34" charset="0"/>
              </a:defRPr>
            </a:lvl6pPr>
            <a:lvl7pPr eaLnBrk="0" fontAlgn="base" hangingPunct="0">
              <a:spcBef>
                <a:spcPct val="0"/>
              </a:spcBef>
              <a:spcAft>
                <a:spcPct val="0"/>
              </a:spcAft>
              <a:tabLst>
                <a:tab pos="3952875" algn="l"/>
              </a:tabLst>
              <a:defRPr>
                <a:solidFill>
                  <a:schemeClr val="tx1"/>
                </a:solidFill>
                <a:latin typeface="Arial" panose="020B0604020202020204" pitchFamily="34" charset="0"/>
              </a:defRPr>
            </a:lvl7pPr>
            <a:lvl8pPr eaLnBrk="0" fontAlgn="base" hangingPunct="0">
              <a:spcBef>
                <a:spcPct val="0"/>
              </a:spcBef>
              <a:spcAft>
                <a:spcPct val="0"/>
              </a:spcAft>
              <a:tabLst>
                <a:tab pos="3952875" algn="l"/>
              </a:tabLst>
              <a:defRPr>
                <a:solidFill>
                  <a:schemeClr val="tx1"/>
                </a:solidFill>
                <a:latin typeface="Arial" panose="020B0604020202020204" pitchFamily="34" charset="0"/>
              </a:defRPr>
            </a:lvl8pPr>
            <a:lvl9pPr eaLnBrk="0" fontAlgn="base" hangingPunct="0">
              <a:spcBef>
                <a:spcPct val="0"/>
              </a:spcBef>
              <a:spcAft>
                <a:spcPct val="0"/>
              </a:spcAft>
              <a:tabLst>
                <a:tab pos="3952875" algn="l"/>
              </a:tabLst>
              <a:defRPr>
                <a:solidFill>
                  <a:schemeClr val="tx1"/>
                </a:solidFill>
                <a:latin typeface="Arial" panose="020B0604020202020204" pitchFamily="34" charset="0"/>
              </a:defRPr>
            </a:lvl9pPr>
          </a:lstStyle>
          <a:p>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Giới</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thiệu</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luật</a:t>
            </a:r>
            <a:r>
              <a:rPr lang="en-US" sz="2000" b="1"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Phần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tiếp</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sức</a:t>
            </a:r>
            <a:r>
              <a:rPr lang="en-US" sz="2000" dirty="0">
                <a:latin typeface="Calibri" panose="020F0502020204030204" pitchFamily="34" charset="0"/>
                <a:cs typeface="Calibri" panose="020F0502020204030204" pitchFamily="34" charset="0"/>
              </a:rPr>
              <a:t> (4 x 100m) .</a:t>
            </a:r>
            <a:endParaRPr lang="en-V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Yêu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cầu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học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sinh</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lắng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nghe</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ghi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nhơ</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gv</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phô</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biến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luật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chạy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tiếp</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sức</a:t>
            </a:r>
            <a:endParaRPr lang="en-V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Đường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endParaRPr lang="en-VN" sz="2000"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Luật</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thi</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đấu</a:t>
            </a:r>
            <a:r>
              <a:rPr lang="en-US" sz="2000" b="1" dirty="0">
                <a:latin typeface="Calibri" panose="020F0502020204030204" pitchFamily="34" charset="0"/>
                <a:cs typeface="Calibri" panose="020F0502020204030204" pitchFamily="34" charset="0"/>
              </a:rPr>
              <a:t>:</a:t>
            </a:r>
            <a:r>
              <a:rPr lang="en-US" sz="2000" dirty="0">
                <a:latin typeface="Calibri" panose="020F0502020204030204" pitchFamily="34" charset="0"/>
                <a:cs typeface="Calibri" panose="020F0502020204030204" pitchFamily="34" charset="0"/>
              </a:rPr>
              <a:t> VĐV </a:t>
            </a:r>
            <a:r>
              <a:rPr lang="en-US" sz="2000" dirty="0" err="1">
                <a:latin typeface="Calibri" panose="020F0502020204030204" pitchFamily="34" charset="0"/>
                <a:cs typeface="Calibri" panose="020F0502020204030204" pitchFamily="34" charset="0"/>
              </a:rPr>
              <a:t>phải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cầm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trong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đén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vực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phải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đoạn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kế</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tiếp</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không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được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ném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hoặc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lăn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khác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lúc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VĐV  </a:t>
            </a:r>
            <a:r>
              <a:rPr lang="en-US" sz="2000" dirty="0" err="1">
                <a:latin typeface="Calibri" panose="020F0502020204030204" pitchFamily="34" charset="0"/>
                <a:cs typeface="Calibri" panose="020F0502020204030204" pitchFamily="34" charset="0"/>
              </a:rPr>
              <a:t>không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được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giúp</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đỡ</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nhau</a:t>
            </a:r>
            <a:r>
              <a:rPr lang="en-US" sz="2000" dirty="0">
                <a:latin typeface="Calibri" panose="020F0502020204030204" pitchFamily="34" charset="0"/>
                <a:cs typeface="Calibri" panose="020F0502020204030204" pitchFamily="34" charset="0"/>
              </a:rPr>
              <a:t>, VĐV </a:t>
            </a:r>
            <a:r>
              <a:rPr lang="en-US" sz="2000" dirty="0" err="1">
                <a:latin typeface="Calibri" panose="020F0502020204030204" pitchFamily="34" charset="0"/>
                <a:cs typeface="Calibri" panose="020F0502020204030204" pitchFamily="34" charset="0"/>
              </a:rPr>
              <a:t>về</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đén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đích</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phải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cầm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trong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tay</a:t>
            </a:r>
            <a:r>
              <a:rPr lang="en-US" sz="2000" dirty="0">
                <a:latin typeface="Calibri" panose="020F0502020204030204" pitchFamily="34" charset="0"/>
                <a:cs typeface="Calibri" panose="020F0502020204030204" pitchFamily="34" charset="0"/>
              </a:rPr>
              <a:t>.</a:t>
            </a:r>
            <a:endParaRPr lang="en-V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Mỗi</a:t>
            </a:r>
            <a:r>
              <a:rPr lang="en-US" sz="2000" dirty="0">
                <a:latin typeface="Calibri" panose="020F0502020204030204" pitchFamily="34" charset="0"/>
                <a:cs typeface="Calibri" panose="020F0502020204030204" pitchFamily="34" charset="0"/>
              </a:rPr>
              <a:t> VĐV </a:t>
            </a:r>
            <a:r>
              <a:rPr lang="en-US" sz="2000" dirty="0" err="1">
                <a:latin typeface="Calibri" panose="020F0502020204030204" pitchFamily="34" charset="0"/>
                <a:cs typeface="Calibri" panose="020F0502020204030204" pitchFamily="34" charset="0"/>
              </a:rPr>
              <a:t>chỉ</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1 </a:t>
            </a:r>
            <a:r>
              <a:rPr lang="en-US" sz="2000" dirty="0" err="1">
                <a:latin typeface="Calibri" panose="020F0502020204030204" pitchFamily="34" charset="0"/>
                <a:cs typeface="Calibri" panose="020F0502020204030204" pitchFamily="34" charset="0"/>
              </a:rPr>
              <a:t>đoạn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quy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định</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trong</a:t>
            </a:r>
            <a:r>
              <a:rPr lang="en-US" sz="2000" dirty="0">
                <a:latin typeface="Calibri" panose="020F0502020204030204" pitchFamily="34" charset="0"/>
                <a:cs typeface="Calibri" panose="020F0502020204030204" pitchFamily="34" charset="0"/>
              </a:rPr>
              <a:t> 1 </a:t>
            </a:r>
            <a:r>
              <a:rPr lang="en-US" sz="2000" dirty="0" err="1">
                <a:latin typeface="Calibri" panose="020F0502020204030204" pitchFamily="34" charset="0"/>
                <a:cs typeface="Calibri" panose="020F0502020204030204" pitchFamily="34" charset="0"/>
              </a:rPr>
              <a:t>đợt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endParaRPr lang="en-V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Sau </a:t>
            </a:r>
            <a:r>
              <a:rPr lang="en-US" sz="2000" dirty="0" err="1">
                <a:latin typeface="Calibri" panose="020F0502020204030204" pitchFamily="34" charset="0"/>
                <a:cs typeface="Calibri" panose="020F0502020204030204" pitchFamily="34" charset="0"/>
              </a:rPr>
              <a:t>khi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vẫn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phải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trong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đường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của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mình</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đến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các</a:t>
            </a:r>
            <a:r>
              <a:rPr lang="en-US" sz="2000" dirty="0">
                <a:latin typeface="Calibri" panose="020F0502020204030204" pitchFamily="34" charset="0"/>
                <a:cs typeface="Calibri" panose="020F0502020204030204" pitchFamily="34" charset="0"/>
              </a:rPr>
              <a:t> VĐV </a:t>
            </a:r>
            <a:r>
              <a:rPr lang="en-US" sz="2000" dirty="0" err="1">
                <a:latin typeface="Calibri" panose="020F0502020204030204" pitchFamily="34" charset="0"/>
                <a:cs typeface="Calibri" panose="020F0502020204030204" pitchFamily="34" charset="0"/>
              </a:rPr>
              <a:t>ở</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các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ô</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khác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qua </a:t>
            </a:r>
            <a:r>
              <a:rPr lang="en-US" sz="2000" dirty="0" err="1">
                <a:latin typeface="Calibri" panose="020F0502020204030204" pitchFamily="34" charset="0"/>
                <a:cs typeface="Calibri" panose="020F0502020204030204" pitchFamily="34" charset="0"/>
              </a:rPr>
              <a:t>mới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được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rời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khỏi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đường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VĐV </a:t>
            </a:r>
            <a:r>
              <a:rPr lang="en-US" sz="2000" dirty="0" err="1">
                <a:latin typeface="Calibri" panose="020F0502020204030204" pitchFamily="34" charset="0"/>
                <a:cs typeface="Calibri" panose="020F0502020204030204" pitchFamily="34" charset="0"/>
              </a:rPr>
              <a:t>nào</a:t>
            </a:r>
            <a:r>
              <a:rPr lang="en-US" sz="2000" dirty="0">
                <a:latin typeface="Calibri" panose="020F0502020204030204" pitchFamily="34" charset="0"/>
                <a:cs typeface="Calibri" panose="020F0502020204030204" pitchFamily="34" charset="0"/>
              </a:rPr>
              <a:t> vi </a:t>
            </a:r>
            <a:r>
              <a:rPr lang="en-US" sz="2000" dirty="0" err="1">
                <a:latin typeface="Calibri" panose="020F0502020204030204" pitchFamily="34" charset="0"/>
                <a:cs typeface="Calibri" panose="020F0502020204030204" pitchFamily="34" charset="0"/>
              </a:rPr>
              <a:t>phạm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điều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này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thì</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cả</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đội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bị</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loại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không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xếp</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hạng</a:t>
            </a:r>
            <a:endParaRPr lang="en-V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các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ô</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riêng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biệt</a:t>
            </a:r>
            <a:r>
              <a:rPr lang="en-US" sz="2000" dirty="0">
                <a:latin typeface="Calibri" panose="020F0502020204030204" pitchFamily="34" charset="0"/>
                <a:cs typeface="Calibri" panose="020F0502020204030204" pitchFamily="34" charset="0"/>
              </a:rPr>
              <a:t> VĐV </a:t>
            </a:r>
            <a:r>
              <a:rPr lang="en-US" sz="2000" dirty="0" err="1">
                <a:latin typeface="Calibri" panose="020F0502020204030204" pitchFamily="34" charset="0"/>
                <a:cs typeface="Calibri" panose="020F0502020204030204" pitchFamily="34" charset="0"/>
              </a:rPr>
              <a:t>chỉ</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được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phép</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đánh</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dấu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trên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ô</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của</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mình</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tín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bị</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rơi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thì</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được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phép</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nhặt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lên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và</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không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làm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cản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trở</a:t>
            </a:r>
            <a:r>
              <a:rPr lang="en-US" sz="2000" dirty="0">
                <a:latin typeface="Calibri" panose="020F0502020204030204" pitchFamily="34" charset="0"/>
                <a:cs typeface="Calibri" panose="020F0502020204030204" pitchFamily="34" charset="0"/>
              </a:rPr>
              <a:t> VĐV </a:t>
            </a:r>
            <a:r>
              <a:rPr lang="en-US" sz="2000" dirty="0" err="1">
                <a:latin typeface="Calibri" panose="020F0502020204030204" pitchFamily="34" charset="0"/>
                <a:cs typeface="Calibri" panose="020F0502020204030204" pitchFamily="34" charset="0"/>
              </a:rPr>
              <a:t>khác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nếu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rơi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trong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lúc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thì</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nhặt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phải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là</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người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trao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gậy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thành</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phần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và</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thứ</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tự</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trong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mỗi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đợt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được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công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bố</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trước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vào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chạy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đội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nào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phạm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luật</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sẽ</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bị</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loại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khỏi</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cuôc</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thi</a:t>
            </a:r>
            <a:endParaRPr lang="en-VN"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898378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1516</Words>
  <Application>Microsoft Macintosh PowerPoint</Application>
  <PresentationFormat>On-screen Show (4:3)</PresentationFormat>
  <Paragraphs>67</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Century Gothic</vt:lpstr>
      <vt:lpstr>Times New Roman</vt:lpstr>
      <vt:lpstr>VNI-Times</vt:lpstr>
      <vt:lpstr>Wingdings 3</vt:lpstr>
      <vt:lpstr>Wisp</vt:lpstr>
      <vt:lpstr>YÊU CẦU MÔN HỌC</vt:lpstr>
      <vt:lpstr>PowerPoint Presentation</vt:lpstr>
      <vt:lpstr>PowerPoint Presentation</vt:lpstr>
      <vt:lpstr>- Một số động tác bổ trợ + Chạy bước nhỏ + Chạy nâng cao đùi + Chạy gót chạm mông + Chạy đạp sau + Xuất phát cao chạy tốc độ - Tại chỗ trao tín gậy + TTCB: Đứng chân trước chân sau, chân cùng bên với tay cầm gậy ở phía sau (tùy theo đoạn chạy cầm gậy tay phải hoặc tay trái) + Động tác: Đánh tay nhịp nhàng khi có tín gậy về trước thì hô hấp (theo kiểu quy định) - Tại chỗ nhận tín gậy + TTCB: Đứng chân trước chân sau không cầm tín gậy + Động tác: Thực hiện theo lệnh của giáo viên. Học sinh đánh tay tự nhiên khi gv hô hấp thì tay nhận tín gậy đánh ra trước và khi đánh ra sau phải duỗi thẳng và đưa sát thân để nhận tín gậy (theo kiểu quy định) </vt:lpstr>
      <vt:lpstr>- Tập kỹ thuật tại chỗ: + Đánh tay tại chỗ tập động tác của người nhận gậy + Đánh tay tại chỗ tập động tác của người trao gậy + Đanh tay nhanh dần theo nhịp vỗ tay tay của gv khi có lệnh “bắt’ người nhận đưa tay để nhận và người trao thực hiện trao gậy - Yêu cầu học sinh thực hiện lại được các động tác vừa học của bài thể dục nam và nữ</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 HIEN</dc:creator>
  <cp:lastModifiedBy>LE HIEN</cp:lastModifiedBy>
  <cp:revision>16</cp:revision>
  <dcterms:created xsi:type="dcterms:W3CDTF">2020-04-13T04:12:17Z</dcterms:created>
  <dcterms:modified xsi:type="dcterms:W3CDTF">2020-04-13T08:49:49Z</dcterms:modified>
</cp:coreProperties>
</file>